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2"/>
  </p:notesMasterIdLst>
  <p:sldIdLst>
    <p:sldId id="256" r:id="rId3"/>
    <p:sldId id="284" r:id="rId4"/>
    <p:sldId id="285" r:id="rId5"/>
    <p:sldId id="282" r:id="rId6"/>
    <p:sldId id="287" r:id="rId7"/>
    <p:sldId id="288" r:id="rId8"/>
    <p:sldId id="289" r:id="rId9"/>
    <p:sldId id="280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F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41" autoAdjust="0"/>
  </p:normalViewPr>
  <p:slideViewPr>
    <p:cSldViewPr>
      <p:cViewPr>
        <p:scale>
          <a:sx n="90" d="100"/>
          <a:sy n="90" d="100"/>
        </p:scale>
        <p:origin x="-81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573045-948E-4E8C-BD68-827A27B9F195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AD99819B-F679-4C3D-A5E5-864CD82503C7}">
      <dgm:prSet/>
      <dgm:spPr>
        <a:gradFill flip="none" rotWithShape="1">
          <a:gsLst>
            <a:gs pos="0">
              <a:srgbClr val="92D050"/>
            </a:gs>
            <a:gs pos="56000">
              <a:srgbClr val="92D050"/>
            </a:gs>
            <a:gs pos="100000">
              <a:srgbClr val="156B13"/>
            </a:gs>
          </a:gsLst>
          <a:lin ang="2700000" scaled="1"/>
          <a:tileRect/>
        </a:gradFill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coolSlant"/>
        </a:sp3d>
      </dgm:spPr>
      <dgm:t>
        <a:bodyPr/>
        <a:lstStyle/>
        <a:p>
          <a:pPr rtl="0"/>
          <a:r>
            <a:rPr lang="en-US" b="1" u="sng" dirty="0" smtClean="0">
              <a:solidFill>
                <a:schemeClr val="tx1"/>
              </a:solidFill>
            </a:rPr>
            <a:t>3 </a:t>
          </a:r>
          <a:r>
            <a:rPr lang="th-TH" b="1" u="sng" dirty="0" smtClean="0">
              <a:solidFill>
                <a:schemeClr val="tx1"/>
              </a:solidFill>
            </a:rPr>
            <a:t>ขั้นตอน กับ วิธีปฏิบัติในการเรียกร้องค่าสินไหมทดแทน</a:t>
          </a:r>
          <a:endParaRPr lang="th-TH" dirty="0">
            <a:solidFill>
              <a:schemeClr val="tx1"/>
            </a:solidFill>
          </a:endParaRPr>
        </a:p>
      </dgm:t>
    </dgm:pt>
    <dgm:pt modelId="{6EF975CC-0FC7-4848-9B0B-5C17E37B2996}" type="parTrans" cxnId="{C1AB42E1-12FD-44D6-AB49-B27DDE338A5D}">
      <dgm:prSet/>
      <dgm:spPr/>
      <dgm:t>
        <a:bodyPr/>
        <a:lstStyle/>
        <a:p>
          <a:endParaRPr lang="th-TH"/>
        </a:p>
      </dgm:t>
    </dgm:pt>
    <dgm:pt modelId="{87BA3B1C-83AC-42C4-AEC5-89E58298F35A}" type="sibTrans" cxnId="{C1AB42E1-12FD-44D6-AB49-B27DDE338A5D}">
      <dgm:prSet/>
      <dgm:spPr/>
      <dgm:t>
        <a:bodyPr/>
        <a:lstStyle/>
        <a:p>
          <a:endParaRPr lang="th-TH"/>
        </a:p>
      </dgm:t>
    </dgm:pt>
    <dgm:pt modelId="{8B1AA936-EA62-42CC-862D-410462BB7C1E}" type="pres">
      <dgm:prSet presAssocID="{35573045-948E-4E8C-BD68-827A27B9F1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415D3AFE-10C3-4560-8B5C-A45BB37CA802}" type="pres">
      <dgm:prSet presAssocID="{AD99819B-F679-4C3D-A5E5-864CD82503C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1AB42E1-12FD-44D6-AB49-B27DDE338A5D}" srcId="{35573045-948E-4E8C-BD68-827A27B9F195}" destId="{AD99819B-F679-4C3D-A5E5-864CD82503C7}" srcOrd="0" destOrd="0" parTransId="{6EF975CC-0FC7-4848-9B0B-5C17E37B2996}" sibTransId="{87BA3B1C-83AC-42C4-AEC5-89E58298F35A}"/>
    <dgm:cxn modelId="{9B3BD0F8-7879-4FEE-8BC5-02AE464447F7}" type="presOf" srcId="{35573045-948E-4E8C-BD68-827A27B9F195}" destId="{8B1AA936-EA62-42CC-862D-410462BB7C1E}" srcOrd="0" destOrd="0" presId="urn:microsoft.com/office/officeart/2005/8/layout/vList2"/>
    <dgm:cxn modelId="{20DEC9D9-5E7E-4BB7-A2DF-0EE034F55E33}" type="presOf" srcId="{AD99819B-F679-4C3D-A5E5-864CD82503C7}" destId="{415D3AFE-10C3-4560-8B5C-A45BB37CA802}" srcOrd="0" destOrd="0" presId="urn:microsoft.com/office/officeart/2005/8/layout/vList2"/>
    <dgm:cxn modelId="{0018C6F9-297A-4400-868B-D59F0E9BCE53}" type="presParOf" srcId="{8B1AA936-EA62-42CC-862D-410462BB7C1E}" destId="{415D3AFE-10C3-4560-8B5C-A45BB37CA80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D78FC4-ED55-4277-9C41-43852EB1EDEE}" type="doc">
      <dgm:prSet loTypeId="urn:microsoft.com/office/officeart/2005/8/layout/h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204C7813-46CE-472D-80E1-36600A7FDB18}">
      <dgm:prSet phldrT="[Text]"/>
      <dgm:spPr/>
      <dgm:t>
        <a:bodyPr/>
        <a:lstStyle/>
        <a:p>
          <a:r>
            <a:rPr lang="en-US" dirty="0" smtClean="0"/>
            <a:t>1</a:t>
          </a:r>
          <a:endParaRPr lang="th-TH" dirty="0"/>
        </a:p>
      </dgm:t>
    </dgm:pt>
    <dgm:pt modelId="{7F69E6C1-A4B7-441D-B812-D1DC6685856A}" type="parTrans" cxnId="{583B30A7-3707-44AD-98C6-DBE4D35D651A}">
      <dgm:prSet/>
      <dgm:spPr/>
      <dgm:t>
        <a:bodyPr/>
        <a:lstStyle/>
        <a:p>
          <a:endParaRPr lang="th-TH"/>
        </a:p>
      </dgm:t>
    </dgm:pt>
    <dgm:pt modelId="{2741D157-F7F2-41B7-A886-A22625D96BEE}" type="sibTrans" cxnId="{583B30A7-3707-44AD-98C6-DBE4D35D651A}">
      <dgm:prSet/>
      <dgm:spPr/>
      <dgm:t>
        <a:bodyPr/>
        <a:lstStyle/>
        <a:p>
          <a:endParaRPr lang="th-TH"/>
        </a:p>
      </dgm:t>
    </dgm:pt>
    <dgm:pt modelId="{5C9408FD-4111-4E75-AA36-F3F775CF030E}">
      <dgm:prSet phldrT="[Text]" custT="1"/>
      <dgm:spPr/>
      <dgm:t>
        <a:bodyPr/>
        <a:lstStyle/>
        <a:p>
          <a:r>
            <a:rPr lang="th-TH" sz="2000" dirty="0" smtClean="0">
              <a:effectLst/>
              <a:latin typeface="DB Gill Siam X Bold" pitchFamily="2" charset="-34"/>
              <a:cs typeface="DB Gill Siam X Bold" pitchFamily="2" charset="-34"/>
            </a:rPr>
            <a:t>แจ้งให้บริษัทประกันภัยตามกรมธรรม์ที่ได้รับ  และทีมประกันภัยของพฤกษา  ทราบทันที</a:t>
          </a:r>
          <a:endParaRPr lang="th-TH" sz="2000" dirty="0">
            <a:latin typeface="DB Gill Siam X Bold" pitchFamily="2" charset="-34"/>
            <a:cs typeface="DB Gill Siam X Bold" pitchFamily="2" charset="-34"/>
          </a:endParaRPr>
        </a:p>
      </dgm:t>
    </dgm:pt>
    <dgm:pt modelId="{E689A993-EE7C-4D74-93AB-0AC71CAE496A}" type="parTrans" cxnId="{0343259B-082E-4F0F-B723-CD95EAFCA8E2}">
      <dgm:prSet/>
      <dgm:spPr/>
      <dgm:t>
        <a:bodyPr/>
        <a:lstStyle/>
        <a:p>
          <a:endParaRPr lang="th-TH"/>
        </a:p>
      </dgm:t>
    </dgm:pt>
    <dgm:pt modelId="{3EC768CC-51F9-4139-8A92-B4C3885FB9E8}" type="sibTrans" cxnId="{0343259B-082E-4F0F-B723-CD95EAFCA8E2}">
      <dgm:prSet/>
      <dgm:spPr/>
      <dgm:t>
        <a:bodyPr/>
        <a:lstStyle/>
        <a:p>
          <a:endParaRPr lang="th-TH"/>
        </a:p>
      </dgm:t>
    </dgm:pt>
    <dgm:pt modelId="{F7B0F032-FDBD-4AB2-995F-3B10B5828D2B}">
      <dgm:prSet phldrT="[Text]" custT="1"/>
      <dgm:spPr/>
      <dgm:t>
        <a:bodyPr/>
        <a:lstStyle/>
        <a:p>
          <a:r>
            <a:rPr lang="th-TH" sz="2000" dirty="0" smtClean="0">
              <a:latin typeface="DB Gill Siam X Bold" pitchFamily="2" charset="-34"/>
              <a:cs typeface="DB Gill Siam X Bold" pitchFamily="2" charset="-34"/>
            </a:rPr>
            <a:t>โทร.</a:t>
          </a:r>
          <a:r>
            <a:rPr lang="en-US" sz="2000" dirty="0" smtClean="0">
              <a:latin typeface="DB Gill Siam X Bold" pitchFamily="2" charset="-34"/>
              <a:cs typeface="DB Gill Siam X Bold" pitchFamily="2" charset="-34"/>
            </a:rPr>
            <a:t>49224 </a:t>
          </a:r>
          <a:r>
            <a:rPr lang="th-TH" sz="2000" dirty="0" smtClean="0">
              <a:latin typeface="DB Gill Siam X Bold" pitchFamily="2" charset="-34"/>
              <a:cs typeface="DB Gill Siam X Bold" pitchFamily="2" charset="-34"/>
            </a:rPr>
            <a:t>ปรึกษาการแจ้งเคลม</a:t>
          </a:r>
          <a:endParaRPr lang="th-TH" sz="2000" dirty="0">
            <a:latin typeface="DB Gill Siam X Bold" pitchFamily="2" charset="-34"/>
            <a:cs typeface="DB Gill Siam X Bold" pitchFamily="2" charset="-34"/>
          </a:endParaRPr>
        </a:p>
      </dgm:t>
    </dgm:pt>
    <dgm:pt modelId="{B8983B32-7D7A-4B12-9E58-2B2EED26BC7F}" type="parTrans" cxnId="{A8BD20EC-4191-4001-BE47-43D7EB948CD4}">
      <dgm:prSet/>
      <dgm:spPr/>
      <dgm:t>
        <a:bodyPr/>
        <a:lstStyle/>
        <a:p>
          <a:endParaRPr lang="th-TH"/>
        </a:p>
      </dgm:t>
    </dgm:pt>
    <dgm:pt modelId="{A911C96B-E9EC-4674-A747-8653A316C7C0}" type="sibTrans" cxnId="{A8BD20EC-4191-4001-BE47-43D7EB948CD4}">
      <dgm:prSet/>
      <dgm:spPr/>
      <dgm:t>
        <a:bodyPr/>
        <a:lstStyle/>
        <a:p>
          <a:endParaRPr lang="th-TH"/>
        </a:p>
      </dgm:t>
    </dgm:pt>
    <dgm:pt modelId="{CF2DC16C-25C6-48C5-9058-22853D7A5AA2}">
      <dgm:prSet phldrT="[Text]"/>
      <dgm:spPr/>
      <dgm:t>
        <a:bodyPr/>
        <a:lstStyle/>
        <a:p>
          <a:r>
            <a:rPr lang="en-US" dirty="0" smtClean="0"/>
            <a:t>2</a:t>
          </a:r>
          <a:endParaRPr lang="th-TH" dirty="0"/>
        </a:p>
      </dgm:t>
    </dgm:pt>
    <dgm:pt modelId="{BB180176-71CB-4839-82FD-D476F2CBA079}" type="parTrans" cxnId="{3791863B-EC92-4779-AF01-F54F625FE81A}">
      <dgm:prSet/>
      <dgm:spPr/>
      <dgm:t>
        <a:bodyPr/>
        <a:lstStyle/>
        <a:p>
          <a:endParaRPr lang="th-TH"/>
        </a:p>
      </dgm:t>
    </dgm:pt>
    <dgm:pt modelId="{CA8DBA92-06EC-43BC-861A-C65F951C2323}" type="sibTrans" cxnId="{3791863B-EC92-4779-AF01-F54F625FE81A}">
      <dgm:prSet/>
      <dgm:spPr/>
      <dgm:t>
        <a:bodyPr/>
        <a:lstStyle/>
        <a:p>
          <a:endParaRPr lang="th-TH"/>
        </a:p>
      </dgm:t>
    </dgm:pt>
    <dgm:pt modelId="{C4382DE5-A4B5-4F38-BCA6-98BAF6702DFB}">
      <dgm:prSet phldrT="[Text]" custT="1"/>
      <dgm:spPr/>
      <dgm:t>
        <a:bodyPr/>
        <a:lstStyle/>
        <a:p>
          <a:r>
            <a:rPr lang="th-TH" sz="2000" dirty="0" smtClean="0">
              <a:effectLst/>
              <a:latin typeface="DB Gill Siam X Bold" pitchFamily="2" charset="-34"/>
              <a:cs typeface="DB Gill Siam X Bold" pitchFamily="2" charset="-34"/>
            </a:rPr>
            <a:t>ตรวจสอบสภาพความเสียหายของทรัพย์สิน</a:t>
          </a:r>
          <a:endParaRPr lang="th-TH" sz="2000" dirty="0">
            <a:latin typeface="DB Gill Siam X Bold" pitchFamily="2" charset="-34"/>
            <a:cs typeface="DB Gill Siam X Bold" pitchFamily="2" charset="-34"/>
          </a:endParaRPr>
        </a:p>
      </dgm:t>
    </dgm:pt>
    <dgm:pt modelId="{15403A77-E6AE-4BE1-966C-753D80257704}" type="parTrans" cxnId="{36C0CDC7-DE27-4C94-8D63-BEA04ABB38E7}">
      <dgm:prSet/>
      <dgm:spPr/>
      <dgm:t>
        <a:bodyPr/>
        <a:lstStyle/>
        <a:p>
          <a:endParaRPr lang="th-TH"/>
        </a:p>
      </dgm:t>
    </dgm:pt>
    <dgm:pt modelId="{6982F9E6-B5D8-4602-BDEB-314EB6F28809}" type="sibTrans" cxnId="{36C0CDC7-DE27-4C94-8D63-BEA04ABB38E7}">
      <dgm:prSet/>
      <dgm:spPr/>
      <dgm:t>
        <a:bodyPr/>
        <a:lstStyle/>
        <a:p>
          <a:endParaRPr lang="th-TH"/>
        </a:p>
      </dgm:t>
    </dgm:pt>
    <dgm:pt modelId="{007008F9-A7D7-4C58-AA46-F8327DC03C6A}">
      <dgm:prSet phldrT="[Text]" custT="1"/>
      <dgm:spPr/>
      <dgm:t>
        <a:bodyPr/>
        <a:lstStyle/>
        <a:p>
          <a:r>
            <a:rPr lang="th-TH" sz="2000" dirty="0" smtClean="0">
              <a:effectLst/>
              <a:latin typeface="DB Gill Siam X Bold" pitchFamily="2" charset="-34"/>
              <a:cs typeface="DB Gill Siam X Bold" pitchFamily="2" charset="-34"/>
            </a:rPr>
            <a:t>แจ้งความต่อสถานีตำรวจประจำท้องที่ พร้อมทั้งขอถ่ายสำเนาบันทึกประจำวัน (กรณีทรัพย์สินสูญหาย)</a:t>
          </a:r>
          <a:endParaRPr lang="th-TH" sz="2000" dirty="0">
            <a:latin typeface="DB Gill Siam X Bold" pitchFamily="2" charset="-34"/>
            <a:cs typeface="DB Gill Siam X Bold" pitchFamily="2" charset="-34"/>
          </a:endParaRPr>
        </a:p>
      </dgm:t>
    </dgm:pt>
    <dgm:pt modelId="{C4CDAAB6-AACD-41B1-983B-663440B20951}" type="parTrans" cxnId="{F9D67A7B-D137-4323-ABAA-B23234B88EC1}">
      <dgm:prSet/>
      <dgm:spPr/>
      <dgm:t>
        <a:bodyPr/>
        <a:lstStyle/>
        <a:p>
          <a:endParaRPr lang="th-TH"/>
        </a:p>
      </dgm:t>
    </dgm:pt>
    <dgm:pt modelId="{D06E26CE-F47C-4325-B50B-06CBD8F0D8B9}" type="sibTrans" cxnId="{F9D67A7B-D137-4323-ABAA-B23234B88EC1}">
      <dgm:prSet/>
      <dgm:spPr/>
      <dgm:t>
        <a:bodyPr/>
        <a:lstStyle/>
        <a:p>
          <a:endParaRPr lang="th-TH"/>
        </a:p>
      </dgm:t>
    </dgm:pt>
    <dgm:pt modelId="{B826597F-07C6-4406-9149-6B77313FAAB3}">
      <dgm:prSet phldrT="[Text]"/>
      <dgm:spPr>
        <a:gradFill rotWithShape="0">
          <a:gsLst>
            <a:gs pos="0">
              <a:srgbClr val="00B0F0"/>
            </a:gs>
            <a:gs pos="50000">
              <a:schemeClr val="accent4">
                <a:hueOff val="10395693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3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</a:gradFill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coolSlant"/>
        </a:sp3d>
      </dgm:spPr>
      <dgm:t>
        <a:bodyPr/>
        <a:lstStyle/>
        <a:p>
          <a:r>
            <a:rPr lang="en-US" dirty="0" smtClean="0"/>
            <a:t>3</a:t>
          </a:r>
          <a:endParaRPr lang="th-TH" dirty="0"/>
        </a:p>
      </dgm:t>
    </dgm:pt>
    <dgm:pt modelId="{46699FD4-18CE-4BA6-A2A2-8F8887C72CAB}" type="parTrans" cxnId="{4DA0B034-AC06-437D-8A59-2A23A1FE7BAF}">
      <dgm:prSet/>
      <dgm:spPr/>
      <dgm:t>
        <a:bodyPr/>
        <a:lstStyle/>
        <a:p>
          <a:endParaRPr lang="th-TH"/>
        </a:p>
      </dgm:t>
    </dgm:pt>
    <dgm:pt modelId="{C68D62A6-3B6D-4964-8641-E0B063D7E340}" type="sibTrans" cxnId="{4DA0B034-AC06-437D-8A59-2A23A1FE7BAF}">
      <dgm:prSet/>
      <dgm:spPr/>
      <dgm:t>
        <a:bodyPr/>
        <a:lstStyle/>
        <a:p>
          <a:endParaRPr lang="th-TH"/>
        </a:p>
      </dgm:t>
    </dgm:pt>
    <dgm:pt modelId="{A8E50ED9-A643-4464-934E-C19F6FA9988D}">
      <dgm:prSet phldrT="[Text]" custT="1"/>
      <dgm:spPr/>
      <dgm:t>
        <a:bodyPr/>
        <a:lstStyle/>
        <a:p>
          <a:r>
            <a:rPr lang="th-TH" sz="2000" b="0" dirty="0" smtClean="0">
              <a:effectLst/>
              <a:latin typeface="DB Gill Siam X Bold" pitchFamily="2" charset="-34"/>
              <a:cs typeface="DB Gill Siam X Bold" pitchFamily="2" charset="-34"/>
            </a:rPr>
            <a:t>คงสภาพความเสียหายของทรัพย์สินไว้ รวมทั้งหลักฐานต่าง ๆ ที่เกี่ยวข้องเพื่อให้บริษัทฯ เข้าตรวจสอบ</a:t>
          </a:r>
          <a:endParaRPr lang="th-TH" sz="2000" b="0" dirty="0">
            <a:latin typeface="DB Gill Siam X Bold" pitchFamily="2" charset="-34"/>
            <a:cs typeface="DB Gill Siam X Bold" pitchFamily="2" charset="-34"/>
          </a:endParaRPr>
        </a:p>
      </dgm:t>
    </dgm:pt>
    <dgm:pt modelId="{15B51230-8570-4706-9340-05A71F48B9C5}" type="parTrans" cxnId="{1CC38975-1C6C-428E-B1D3-25F861C95177}">
      <dgm:prSet/>
      <dgm:spPr/>
      <dgm:t>
        <a:bodyPr/>
        <a:lstStyle/>
        <a:p>
          <a:endParaRPr lang="th-TH"/>
        </a:p>
      </dgm:t>
    </dgm:pt>
    <dgm:pt modelId="{F7241779-1B67-4866-99DC-6E032B4D71A3}" type="sibTrans" cxnId="{1CC38975-1C6C-428E-B1D3-25F861C95177}">
      <dgm:prSet/>
      <dgm:spPr/>
      <dgm:t>
        <a:bodyPr/>
        <a:lstStyle/>
        <a:p>
          <a:endParaRPr lang="th-TH"/>
        </a:p>
      </dgm:t>
    </dgm:pt>
    <dgm:pt modelId="{3CB0C63E-D8CE-4603-8E14-6A6ABC29C70D}">
      <dgm:prSet phldrT="[Text]" custT="1"/>
      <dgm:spPr/>
      <dgm:t>
        <a:bodyPr/>
        <a:lstStyle/>
        <a:p>
          <a:r>
            <a:rPr lang="th-TH" sz="2000" b="0" dirty="0" smtClean="0">
              <a:effectLst/>
              <a:latin typeface="DB Gill Siam X Bold" pitchFamily="2" charset="-34"/>
              <a:cs typeface="DB Gill Siam X Bold" pitchFamily="2" charset="-34"/>
            </a:rPr>
            <a:t>กรณีจำเป็นต้องเคลื่อนย้ายทรัพย์สินที่เสียหาย ให้ถ่ายรูปสภาพแวดล้อมและทรัพย์สินที่เสียหายไว้</a:t>
          </a:r>
          <a:endParaRPr lang="th-TH" sz="2000" b="0" dirty="0">
            <a:latin typeface="DB Gill Siam X Bold" pitchFamily="2" charset="-34"/>
            <a:cs typeface="DB Gill Siam X Bold" pitchFamily="2" charset="-34"/>
          </a:endParaRPr>
        </a:p>
      </dgm:t>
    </dgm:pt>
    <dgm:pt modelId="{B23C7B57-6CC6-41F7-99ED-0FEB2C91F123}" type="parTrans" cxnId="{7FBA3513-3317-4F45-8AB8-CF4DD03E8285}">
      <dgm:prSet/>
      <dgm:spPr/>
      <dgm:t>
        <a:bodyPr/>
        <a:lstStyle/>
        <a:p>
          <a:endParaRPr lang="th-TH"/>
        </a:p>
      </dgm:t>
    </dgm:pt>
    <dgm:pt modelId="{A3AF8745-8D35-4FC6-A79B-9D35C8032440}" type="sibTrans" cxnId="{7FBA3513-3317-4F45-8AB8-CF4DD03E8285}">
      <dgm:prSet/>
      <dgm:spPr/>
      <dgm:t>
        <a:bodyPr/>
        <a:lstStyle/>
        <a:p>
          <a:endParaRPr lang="th-TH"/>
        </a:p>
      </dgm:t>
    </dgm:pt>
    <dgm:pt modelId="{E8E0F70E-33C8-4BE4-8D29-DE5D2868595F}">
      <dgm:prSet phldrT="[Text]" custT="1"/>
      <dgm:spPr/>
      <dgm:t>
        <a:bodyPr/>
        <a:lstStyle/>
        <a:p>
          <a:r>
            <a:rPr lang="th-TH" sz="2000" dirty="0" smtClean="0">
              <a:effectLst/>
              <a:latin typeface="DB Gill Siam X Bold" pitchFamily="2" charset="-34"/>
              <a:cs typeface="DB Gill Siam X Bold" pitchFamily="2" charset="-34"/>
            </a:rPr>
            <a:t>แจ้งทีมประกันภัยบริษัท ฯผ่านระบบ </a:t>
          </a:r>
          <a:r>
            <a:rPr lang="en-US" sz="2000" dirty="0" smtClean="0">
              <a:effectLst/>
              <a:latin typeface="DB Gill Siam X Bold" pitchFamily="2" charset="-34"/>
              <a:cs typeface="DB Gill Siam X Bold" pitchFamily="2" charset="-34"/>
            </a:rPr>
            <a:t>Insurance</a:t>
          </a:r>
          <a:r>
            <a:rPr lang="th-TH" sz="2000" dirty="0" smtClean="0">
              <a:effectLst/>
              <a:latin typeface="DB Gill Siam X Bold" pitchFamily="2" charset="-34"/>
              <a:cs typeface="DB Gill Siam X Bold" pitchFamily="2" charset="-34"/>
            </a:rPr>
            <a:t> </a:t>
          </a:r>
          <a:endParaRPr lang="th-TH" sz="2000" dirty="0">
            <a:latin typeface="DB Gill Siam X Bold" pitchFamily="2" charset="-34"/>
            <a:cs typeface="DB Gill Siam X Bold" pitchFamily="2" charset="-34"/>
          </a:endParaRPr>
        </a:p>
      </dgm:t>
    </dgm:pt>
    <dgm:pt modelId="{03432C00-D25E-4A5A-A476-06118B127245}" type="parTrans" cxnId="{14B60F4E-FCBF-4DC3-9B1E-24E099B0B885}">
      <dgm:prSet/>
      <dgm:spPr/>
      <dgm:t>
        <a:bodyPr/>
        <a:lstStyle/>
        <a:p>
          <a:endParaRPr lang="th-TH"/>
        </a:p>
      </dgm:t>
    </dgm:pt>
    <dgm:pt modelId="{1611F740-400B-4568-95D2-EB4922694902}" type="sibTrans" cxnId="{14B60F4E-FCBF-4DC3-9B1E-24E099B0B885}">
      <dgm:prSet/>
      <dgm:spPr/>
      <dgm:t>
        <a:bodyPr/>
        <a:lstStyle/>
        <a:p>
          <a:endParaRPr lang="th-TH"/>
        </a:p>
      </dgm:t>
    </dgm:pt>
    <dgm:pt modelId="{23F0BA94-2770-4C30-B59F-DD6D09941FD0}" type="pres">
      <dgm:prSet presAssocID="{ADD78FC4-ED55-4277-9C41-43852EB1ED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42C63F3E-D556-439F-A04C-C6C6963AA821}" type="pres">
      <dgm:prSet presAssocID="{204C7813-46CE-472D-80E1-36600A7FDB18}" presName="composite" presStyleCnt="0"/>
      <dgm:spPr/>
    </dgm:pt>
    <dgm:pt modelId="{9D8A6FD5-ACD4-40A4-8665-4AC69EAB0889}" type="pres">
      <dgm:prSet presAssocID="{204C7813-46CE-472D-80E1-36600A7FDB1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2776821-B4B5-4956-9488-B621FA33B202}" type="pres">
      <dgm:prSet presAssocID="{204C7813-46CE-472D-80E1-36600A7FDB18}" presName="desTx" presStyleLbl="alignAccFollowNode1" presStyleIdx="0" presStyleCnt="3" custScaleX="99610" custLinFactNeighborX="489" custLinFactNeighborY="224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A9951CD-5396-48EF-BD34-D1B067DED7CB}" type="pres">
      <dgm:prSet presAssocID="{2741D157-F7F2-41B7-A886-A22625D96BEE}" presName="space" presStyleCnt="0"/>
      <dgm:spPr/>
    </dgm:pt>
    <dgm:pt modelId="{95926344-07AF-487F-B705-D28B3B885B9A}" type="pres">
      <dgm:prSet presAssocID="{CF2DC16C-25C6-48C5-9058-22853D7A5AA2}" presName="composite" presStyleCnt="0"/>
      <dgm:spPr/>
    </dgm:pt>
    <dgm:pt modelId="{5978138B-4394-4A6A-8B83-0BF79F9CE3FC}" type="pres">
      <dgm:prSet presAssocID="{CF2DC16C-25C6-48C5-9058-22853D7A5AA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BE2F91C-45C7-4469-8051-FAA42F4EC00C}" type="pres">
      <dgm:prSet presAssocID="{CF2DC16C-25C6-48C5-9058-22853D7A5AA2}" presName="desTx" presStyleLbl="alignAccFollowNode1" presStyleIdx="1" presStyleCnt="3" custScaleX="107465" custLinFactNeighborX="0" custLinFactNeighborY="9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E09D9C1-8813-4A18-A5C4-B5DE048432B3}" type="pres">
      <dgm:prSet presAssocID="{CA8DBA92-06EC-43BC-861A-C65F951C2323}" presName="space" presStyleCnt="0"/>
      <dgm:spPr/>
    </dgm:pt>
    <dgm:pt modelId="{F034F3FC-C83A-4FE6-975B-6F86EA622969}" type="pres">
      <dgm:prSet presAssocID="{B826597F-07C6-4406-9149-6B77313FAAB3}" presName="composite" presStyleCnt="0"/>
      <dgm:spPr/>
    </dgm:pt>
    <dgm:pt modelId="{2EF86C0D-B30F-41EE-A08E-CC74A1617EAB}" type="pres">
      <dgm:prSet presAssocID="{B826597F-07C6-4406-9149-6B77313FAAB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AEEF5DD-114C-45C0-B8D3-C8F4540602B4}" type="pres">
      <dgm:prSet presAssocID="{B826597F-07C6-4406-9149-6B77313FAAB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550C5BD7-C9D9-4051-AC8D-CDB08B36EADA}" type="presOf" srcId="{B826597F-07C6-4406-9149-6B77313FAAB3}" destId="{2EF86C0D-B30F-41EE-A08E-CC74A1617EAB}" srcOrd="0" destOrd="0" presId="urn:microsoft.com/office/officeart/2005/8/layout/hList1"/>
    <dgm:cxn modelId="{0EBB0FB0-28CE-45B7-BDBB-96F3FF446F24}" type="presOf" srcId="{CF2DC16C-25C6-48C5-9058-22853D7A5AA2}" destId="{5978138B-4394-4A6A-8B83-0BF79F9CE3FC}" srcOrd="0" destOrd="0" presId="urn:microsoft.com/office/officeart/2005/8/layout/hList1"/>
    <dgm:cxn modelId="{1CC38975-1C6C-428E-B1D3-25F861C95177}" srcId="{B826597F-07C6-4406-9149-6B77313FAAB3}" destId="{A8E50ED9-A643-4464-934E-C19F6FA9988D}" srcOrd="0" destOrd="0" parTransId="{15B51230-8570-4706-9340-05A71F48B9C5}" sibTransId="{F7241779-1B67-4866-99DC-6E032B4D71A3}"/>
    <dgm:cxn modelId="{A8BD20EC-4191-4001-BE47-43D7EB948CD4}" srcId="{204C7813-46CE-472D-80E1-36600A7FDB18}" destId="{F7B0F032-FDBD-4AB2-995F-3B10B5828D2B}" srcOrd="2" destOrd="0" parTransId="{B8983B32-7D7A-4B12-9E58-2B2EED26BC7F}" sibTransId="{A911C96B-E9EC-4674-A747-8653A316C7C0}"/>
    <dgm:cxn modelId="{14B60F4E-FCBF-4DC3-9B1E-24E099B0B885}" srcId="{204C7813-46CE-472D-80E1-36600A7FDB18}" destId="{E8E0F70E-33C8-4BE4-8D29-DE5D2868595F}" srcOrd="1" destOrd="0" parTransId="{03432C00-D25E-4A5A-A476-06118B127245}" sibTransId="{1611F740-400B-4568-95D2-EB4922694902}"/>
    <dgm:cxn modelId="{3791863B-EC92-4779-AF01-F54F625FE81A}" srcId="{ADD78FC4-ED55-4277-9C41-43852EB1EDEE}" destId="{CF2DC16C-25C6-48C5-9058-22853D7A5AA2}" srcOrd="1" destOrd="0" parTransId="{BB180176-71CB-4839-82FD-D476F2CBA079}" sibTransId="{CA8DBA92-06EC-43BC-861A-C65F951C2323}"/>
    <dgm:cxn modelId="{00D4B5DE-824E-4C05-B722-95288F442404}" type="presOf" srcId="{ADD78FC4-ED55-4277-9C41-43852EB1EDEE}" destId="{23F0BA94-2770-4C30-B59F-DD6D09941FD0}" srcOrd="0" destOrd="0" presId="urn:microsoft.com/office/officeart/2005/8/layout/hList1"/>
    <dgm:cxn modelId="{B71EFD17-C4B8-4A02-B539-B85D90CB153F}" type="presOf" srcId="{3CB0C63E-D8CE-4603-8E14-6A6ABC29C70D}" destId="{1AEEF5DD-114C-45C0-B8D3-C8F4540602B4}" srcOrd="0" destOrd="1" presId="urn:microsoft.com/office/officeart/2005/8/layout/hList1"/>
    <dgm:cxn modelId="{876F2583-F01F-415F-819C-DE927C099F16}" type="presOf" srcId="{007008F9-A7D7-4C58-AA46-F8327DC03C6A}" destId="{3BE2F91C-45C7-4469-8051-FAA42F4EC00C}" srcOrd="0" destOrd="1" presId="urn:microsoft.com/office/officeart/2005/8/layout/hList1"/>
    <dgm:cxn modelId="{0343259B-082E-4F0F-B723-CD95EAFCA8E2}" srcId="{204C7813-46CE-472D-80E1-36600A7FDB18}" destId="{5C9408FD-4111-4E75-AA36-F3F775CF030E}" srcOrd="0" destOrd="0" parTransId="{E689A993-EE7C-4D74-93AB-0AC71CAE496A}" sibTransId="{3EC768CC-51F9-4139-8A92-B4C3885FB9E8}"/>
    <dgm:cxn modelId="{4DA0B034-AC06-437D-8A59-2A23A1FE7BAF}" srcId="{ADD78FC4-ED55-4277-9C41-43852EB1EDEE}" destId="{B826597F-07C6-4406-9149-6B77313FAAB3}" srcOrd="2" destOrd="0" parTransId="{46699FD4-18CE-4BA6-A2A2-8F8887C72CAB}" sibTransId="{C68D62A6-3B6D-4964-8641-E0B063D7E340}"/>
    <dgm:cxn modelId="{7FBA3513-3317-4F45-8AB8-CF4DD03E8285}" srcId="{B826597F-07C6-4406-9149-6B77313FAAB3}" destId="{3CB0C63E-D8CE-4603-8E14-6A6ABC29C70D}" srcOrd="1" destOrd="0" parTransId="{B23C7B57-6CC6-41F7-99ED-0FEB2C91F123}" sibTransId="{A3AF8745-8D35-4FC6-A79B-9D35C8032440}"/>
    <dgm:cxn modelId="{8359CE12-72A0-48A1-A259-43AC768750BE}" type="presOf" srcId="{F7B0F032-FDBD-4AB2-995F-3B10B5828D2B}" destId="{92776821-B4B5-4956-9488-B621FA33B202}" srcOrd="0" destOrd="2" presId="urn:microsoft.com/office/officeart/2005/8/layout/hList1"/>
    <dgm:cxn modelId="{583B30A7-3707-44AD-98C6-DBE4D35D651A}" srcId="{ADD78FC4-ED55-4277-9C41-43852EB1EDEE}" destId="{204C7813-46CE-472D-80E1-36600A7FDB18}" srcOrd="0" destOrd="0" parTransId="{7F69E6C1-A4B7-441D-B812-D1DC6685856A}" sibTransId="{2741D157-F7F2-41B7-A886-A22625D96BEE}"/>
    <dgm:cxn modelId="{F9D67A7B-D137-4323-ABAA-B23234B88EC1}" srcId="{CF2DC16C-25C6-48C5-9058-22853D7A5AA2}" destId="{007008F9-A7D7-4C58-AA46-F8327DC03C6A}" srcOrd="1" destOrd="0" parTransId="{C4CDAAB6-AACD-41B1-983B-663440B20951}" sibTransId="{D06E26CE-F47C-4325-B50B-06CBD8F0D8B9}"/>
    <dgm:cxn modelId="{666A77E9-0907-4AEC-8371-8C4E296D1E8F}" type="presOf" srcId="{5C9408FD-4111-4E75-AA36-F3F775CF030E}" destId="{92776821-B4B5-4956-9488-B621FA33B202}" srcOrd="0" destOrd="0" presId="urn:microsoft.com/office/officeart/2005/8/layout/hList1"/>
    <dgm:cxn modelId="{7E797DA5-76C2-4DFC-853F-E8DE2C5835F6}" type="presOf" srcId="{204C7813-46CE-472D-80E1-36600A7FDB18}" destId="{9D8A6FD5-ACD4-40A4-8665-4AC69EAB0889}" srcOrd="0" destOrd="0" presId="urn:microsoft.com/office/officeart/2005/8/layout/hList1"/>
    <dgm:cxn modelId="{049E8E41-CF9B-4C66-A87B-3318CD630C29}" type="presOf" srcId="{E8E0F70E-33C8-4BE4-8D29-DE5D2868595F}" destId="{92776821-B4B5-4956-9488-B621FA33B202}" srcOrd="0" destOrd="1" presId="urn:microsoft.com/office/officeart/2005/8/layout/hList1"/>
    <dgm:cxn modelId="{74416403-B0A1-4E48-A751-97BA835479D0}" type="presOf" srcId="{A8E50ED9-A643-4464-934E-C19F6FA9988D}" destId="{1AEEF5DD-114C-45C0-B8D3-C8F4540602B4}" srcOrd="0" destOrd="0" presId="urn:microsoft.com/office/officeart/2005/8/layout/hList1"/>
    <dgm:cxn modelId="{36C0CDC7-DE27-4C94-8D63-BEA04ABB38E7}" srcId="{CF2DC16C-25C6-48C5-9058-22853D7A5AA2}" destId="{C4382DE5-A4B5-4F38-BCA6-98BAF6702DFB}" srcOrd="0" destOrd="0" parTransId="{15403A77-E6AE-4BE1-966C-753D80257704}" sibTransId="{6982F9E6-B5D8-4602-BDEB-314EB6F28809}"/>
    <dgm:cxn modelId="{162B5F12-E320-4A73-A5F7-153FEFFB894F}" type="presOf" srcId="{C4382DE5-A4B5-4F38-BCA6-98BAF6702DFB}" destId="{3BE2F91C-45C7-4469-8051-FAA42F4EC00C}" srcOrd="0" destOrd="0" presId="urn:microsoft.com/office/officeart/2005/8/layout/hList1"/>
    <dgm:cxn modelId="{C2A9B50F-0A2F-4679-BA2F-E1A599E9CB89}" type="presParOf" srcId="{23F0BA94-2770-4C30-B59F-DD6D09941FD0}" destId="{42C63F3E-D556-439F-A04C-C6C6963AA821}" srcOrd="0" destOrd="0" presId="urn:microsoft.com/office/officeart/2005/8/layout/hList1"/>
    <dgm:cxn modelId="{6808F2D2-634E-41E7-B21E-CFF8430371A6}" type="presParOf" srcId="{42C63F3E-D556-439F-A04C-C6C6963AA821}" destId="{9D8A6FD5-ACD4-40A4-8665-4AC69EAB0889}" srcOrd="0" destOrd="0" presId="urn:microsoft.com/office/officeart/2005/8/layout/hList1"/>
    <dgm:cxn modelId="{D731DC61-6E8D-4FA9-950E-D4467DE73ECB}" type="presParOf" srcId="{42C63F3E-D556-439F-A04C-C6C6963AA821}" destId="{92776821-B4B5-4956-9488-B621FA33B202}" srcOrd="1" destOrd="0" presId="urn:microsoft.com/office/officeart/2005/8/layout/hList1"/>
    <dgm:cxn modelId="{A59AF37C-D963-4C79-A18F-25AE1ECD89A7}" type="presParOf" srcId="{23F0BA94-2770-4C30-B59F-DD6D09941FD0}" destId="{DA9951CD-5396-48EF-BD34-D1B067DED7CB}" srcOrd="1" destOrd="0" presId="urn:microsoft.com/office/officeart/2005/8/layout/hList1"/>
    <dgm:cxn modelId="{5EE5DD4B-BA8F-4A2D-B01C-91F9365CAA3E}" type="presParOf" srcId="{23F0BA94-2770-4C30-B59F-DD6D09941FD0}" destId="{95926344-07AF-487F-B705-D28B3B885B9A}" srcOrd="2" destOrd="0" presId="urn:microsoft.com/office/officeart/2005/8/layout/hList1"/>
    <dgm:cxn modelId="{41B8F30F-0390-4835-822E-CC45E2562D24}" type="presParOf" srcId="{95926344-07AF-487F-B705-D28B3B885B9A}" destId="{5978138B-4394-4A6A-8B83-0BF79F9CE3FC}" srcOrd="0" destOrd="0" presId="urn:microsoft.com/office/officeart/2005/8/layout/hList1"/>
    <dgm:cxn modelId="{12050BFB-BADC-4064-9903-F2A2EF4A0C28}" type="presParOf" srcId="{95926344-07AF-487F-B705-D28B3B885B9A}" destId="{3BE2F91C-45C7-4469-8051-FAA42F4EC00C}" srcOrd="1" destOrd="0" presId="urn:microsoft.com/office/officeart/2005/8/layout/hList1"/>
    <dgm:cxn modelId="{06EC415B-4390-49CD-8CAC-ABDD05B02B30}" type="presParOf" srcId="{23F0BA94-2770-4C30-B59F-DD6D09941FD0}" destId="{FE09D9C1-8813-4A18-A5C4-B5DE048432B3}" srcOrd="3" destOrd="0" presId="urn:microsoft.com/office/officeart/2005/8/layout/hList1"/>
    <dgm:cxn modelId="{12EFDA1B-EB2F-4787-9B76-FD75B6459737}" type="presParOf" srcId="{23F0BA94-2770-4C30-B59F-DD6D09941FD0}" destId="{F034F3FC-C83A-4FE6-975B-6F86EA622969}" srcOrd="4" destOrd="0" presId="urn:microsoft.com/office/officeart/2005/8/layout/hList1"/>
    <dgm:cxn modelId="{4909DAA9-F998-4A15-994D-B6F87E628845}" type="presParOf" srcId="{F034F3FC-C83A-4FE6-975B-6F86EA622969}" destId="{2EF86C0D-B30F-41EE-A08E-CC74A1617EAB}" srcOrd="0" destOrd="0" presId="urn:microsoft.com/office/officeart/2005/8/layout/hList1"/>
    <dgm:cxn modelId="{5C6859D8-56EB-45B4-841D-53C56135F3EB}" type="presParOf" srcId="{F034F3FC-C83A-4FE6-975B-6F86EA622969}" destId="{1AEEF5DD-114C-45C0-B8D3-C8F4540602B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433FEB-30B7-4322-929E-A1FBCEB49AF7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6CA1DE0-3438-48B8-8FFA-0948339A8302}" type="pres">
      <dgm:prSet presAssocID="{A5433FEB-30B7-4322-929E-A1FBCEB49A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</dgm:ptLst>
  <dgm:cxnLst>
    <dgm:cxn modelId="{8AE6B47B-3CB0-4FD8-961E-F2C0D07622D0}" type="presOf" srcId="{A5433FEB-30B7-4322-929E-A1FBCEB49AF7}" destId="{06CA1DE0-3438-48B8-8FFA-0948339A830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A1A4CB-6115-4B4E-BF08-E9CB42DF98C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514CC2D4-5794-4A7C-A6EE-DEAD7FDED235}">
      <dgm:prSet phldrT="[Text]" custT="1"/>
      <dgm:spPr>
        <a:solidFill>
          <a:schemeClr val="accent4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sz="2000" dirty="0" smtClean="0"/>
            <a:t>1</a:t>
          </a:r>
          <a:endParaRPr lang="th-TH" sz="2000" dirty="0"/>
        </a:p>
      </dgm:t>
    </dgm:pt>
    <dgm:pt modelId="{4438BC68-088A-4B40-B31E-5DFC0A101EB5}" type="parTrans" cxnId="{CA78CEC2-2595-4C73-9274-5717870F45D1}">
      <dgm:prSet/>
      <dgm:spPr/>
      <dgm:t>
        <a:bodyPr/>
        <a:lstStyle/>
        <a:p>
          <a:endParaRPr lang="th-TH"/>
        </a:p>
      </dgm:t>
    </dgm:pt>
    <dgm:pt modelId="{53C26BA6-4057-4DB4-9E13-28A51715D822}" type="sibTrans" cxnId="{CA78CEC2-2595-4C73-9274-5717870F45D1}">
      <dgm:prSet/>
      <dgm:spPr/>
      <dgm:t>
        <a:bodyPr/>
        <a:lstStyle/>
        <a:p>
          <a:endParaRPr lang="th-TH"/>
        </a:p>
      </dgm:t>
    </dgm:pt>
    <dgm:pt modelId="{274DBC2B-BBBA-4A4E-892F-ADE5F9B4966C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th-TH" sz="1600" b="1" u="sng" dirty="0" smtClean="0">
              <a:effectLst/>
              <a:latin typeface="DB Gill Siam X Bold" pitchFamily="2" charset="-34"/>
              <a:cs typeface="DB Gill Siam X Bold" pitchFamily="2" charset="-34"/>
            </a:rPr>
            <a:t>รายการทรัพย์สินที่เสียหายหรือสูญหาย</a:t>
          </a:r>
          <a:r>
            <a:rPr lang="en-US" sz="1600" b="1" dirty="0" smtClean="0">
              <a:effectLst/>
              <a:latin typeface="DB Gill Siam X Bold" pitchFamily="2" charset="-34"/>
              <a:cs typeface="DB Gill Siam X Bold" pitchFamily="2" charset="-34"/>
            </a:rPr>
            <a:t/>
          </a:r>
          <a:br>
            <a:rPr lang="en-US" sz="1600" b="1" dirty="0" smtClean="0">
              <a:effectLst/>
              <a:latin typeface="DB Gill Siam X Bold" pitchFamily="2" charset="-34"/>
              <a:cs typeface="DB Gill Siam X Bold" pitchFamily="2" charset="-34"/>
            </a:rPr>
          </a:br>
          <a:r>
            <a:rPr lang="th-TH" sz="1600" b="1" dirty="0" smtClean="0">
              <a:effectLst/>
              <a:latin typeface="DB Gill Siam X Bold" pitchFamily="2" charset="-34"/>
              <a:cs typeface="DB Gill Siam X Bold" pitchFamily="2" charset="-34"/>
            </a:rPr>
            <a:t>ในกรณีสูญหายจากการลักขโมย หรือก่อความเสียหายต่อทรัพย์สินของบุคคลภายนอก ให้ระบุเจ้าของทรัพย์สินด้วย</a:t>
          </a:r>
          <a:r>
            <a:rPr lang="en-US" sz="1600" b="1" dirty="0" smtClean="0">
              <a:effectLst/>
              <a:latin typeface="DB Gill Siam X Bold" pitchFamily="2" charset="-34"/>
              <a:cs typeface="DB Gill Siam X Bold" pitchFamily="2" charset="-34"/>
            </a:rPr>
            <a:t/>
          </a:r>
          <a:br>
            <a:rPr lang="en-US" sz="1600" b="1" dirty="0" smtClean="0">
              <a:effectLst/>
              <a:latin typeface="DB Gill Siam X Bold" pitchFamily="2" charset="-34"/>
              <a:cs typeface="DB Gill Siam X Bold" pitchFamily="2" charset="-34"/>
            </a:rPr>
          </a:br>
          <a:r>
            <a:rPr lang="th-TH" sz="1600" b="1" dirty="0" smtClean="0">
              <a:effectLst/>
              <a:latin typeface="DB Gill Siam X Bold" pitchFamily="2" charset="-34"/>
              <a:cs typeface="DB Gill Siam X Bold" pitchFamily="2" charset="-34"/>
            </a:rPr>
            <a:t>ในกรณีบุคคลภายนอกได้รับบาดเจ็บหรือเสียชีวิตจากอุบัติเหตุจากการทำงาน ให้ระบุ</a:t>
          </a:r>
          <a:r>
            <a:rPr lang="en-US" sz="1600" b="1" dirty="0" smtClean="0">
              <a:effectLst/>
              <a:latin typeface="DB Gill Siam X Bold" pitchFamily="2" charset="-34"/>
              <a:cs typeface="DB Gill Siam X Bold" pitchFamily="2" charset="-34"/>
            </a:rPr>
            <a:t> </a:t>
          </a:r>
          <a:r>
            <a:rPr lang="th-TH" sz="1600" b="1" dirty="0" smtClean="0">
              <a:effectLst/>
              <a:latin typeface="DB Gill Siam X Bold" pitchFamily="2" charset="-34"/>
              <a:cs typeface="DB Gill Siam X Bold" pitchFamily="2" charset="-34"/>
            </a:rPr>
            <a:t>รายละเอียดของผู้ที่ได้รับบาดเจ็บ/เสียชีวิต</a:t>
          </a:r>
          <a:endParaRPr lang="th-TH" sz="1600" b="1" dirty="0">
            <a:latin typeface="DB Gill Siam X Bold" pitchFamily="2" charset="-34"/>
            <a:cs typeface="DB Gill Siam X Bold" pitchFamily="2" charset="-34"/>
          </a:endParaRPr>
        </a:p>
      </dgm:t>
    </dgm:pt>
    <dgm:pt modelId="{167BCF5C-B2B9-4FE4-9ED2-66BF973BC717}" type="parTrans" cxnId="{6F95B6B6-FDA0-4BBB-ADD3-14162E839DEC}">
      <dgm:prSet/>
      <dgm:spPr/>
      <dgm:t>
        <a:bodyPr/>
        <a:lstStyle/>
        <a:p>
          <a:endParaRPr lang="th-TH"/>
        </a:p>
      </dgm:t>
    </dgm:pt>
    <dgm:pt modelId="{E124BA4F-2957-4D00-8B85-004021B4D3B2}" type="sibTrans" cxnId="{6F95B6B6-FDA0-4BBB-ADD3-14162E839DEC}">
      <dgm:prSet/>
      <dgm:spPr/>
      <dgm:t>
        <a:bodyPr/>
        <a:lstStyle/>
        <a:p>
          <a:endParaRPr lang="th-TH"/>
        </a:p>
      </dgm:t>
    </dgm:pt>
    <dgm:pt modelId="{70B7CB39-7E35-4C5B-9BB9-0D8E44180525}">
      <dgm:prSet phldrT="[Text]" custT="1"/>
      <dgm:spPr>
        <a:solidFill>
          <a:srgbClr val="92D05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sz="2000" dirty="0" smtClean="0"/>
            <a:t>2</a:t>
          </a:r>
          <a:endParaRPr lang="th-TH" sz="2000" dirty="0"/>
        </a:p>
      </dgm:t>
    </dgm:pt>
    <dgm:pt modelId="{BB1ED0F4-2ECC-4652-BEBB-114B09814A73}" type="parTrans" cxnId="{3503C72B-2FB4-42C4-A605-F281932DC269}">
      <dgm:prSet/>
      <dgm:spPr/>
      <dgm:t>
        <a:bodyPr/>
        <a:lstStyle/>
        <a:p>
          <a:endParaRPr lang="th-TH"/>
        </a:p>
      </dgm:t>
    </dgm:pt>
    <dgm:pt modelId="{F92E7609-B8CE-4072-AE53-217444BD6F06}" type="sibTrans" cxnId="{3503C72B-2FB4-42C4-A605-F281932DC269}">
      <dgm:prSet/>
      <dgm:spPr/>
      <dgm:t>
        <a:bodyPr/>
        <a:lstStyle/>
        <a:p>
          <a:endParaRPr lang="th-TH"/>
        </a:p>
      </dgm:t>
    </dgm:pt>
    <dgm:pt modelId="{8D75E1B1-581A-40EF-B564-7D1DD5808594}">
      <dgm:prSet phldrT="[Text]" custT="1"/>
      <dgm:spPr>
        <a:solidFill>
          <a:srgbClr val="C6FCCC">
            <a:alpha val="89804"/>
          </a:srgbClr>
        </a:solidFill>
      </dgm:spPr>
      <dgm:t>
        <a:bodyPr/>
        <a:lstStyle/>
        <a:p>
          <a:r>
            <a:rPr lang="th-TH" sz="1600" b="1" dirty="0" smtClean="0">
              <a:effectLst/>
              <a:latin typeface="DB Gill Siam X Bold" pitchFamily="2" charset="-34"/>
              <a:cs typeface="DB Gill Siam X Bold" pitchFamily="2" charset="-34"/>
            </a:rPr>
            <a:t>รายงานเหตุการณ์ และสาเหตุแห่งความเสียหาย  วัน เวลา และสถานที่เกิดเหตุ</a:t>
          </a:r>
          <a:endParaRPr lang="th-TH" sz="1600" b="1" dirty="0">
            <a:latin typeface="DB Gill Siam X Bold" pitchFamily="2" charset="-34"/>
            <a:cs typeface="DB Gill Siam X Bold" pitchFamily="2" charset="-34"/>
          </a:endParaRPr>
        </a:p>
      </dgm:t>
    </dgm:pt>
    <dgm:pt modelId="{D23EDC7C-7869-458D-A64E-CA43859D7D61}" type="parTrans" cxnId="{C0DD7CAF-F65F-4DB3-8934-69652116D20B}">
      <dgm:prSet/>
      <dgm:spPr/>
      <dgm:t>
        <a:bodyPr/>
        <a:lstStyle/>
        <a:p>
          <a:endParaRPr lang="th-TH"/>
        </a:p>
      </dgm:t>
    </dgm:pt>
    <dgm:pt modelId="{1A032BD5-457A-4F0A-81BC-C269EFFC7F6C}" type="sibTrans" cxnId="{C0DD7CAF-F65F-4DB3-8934-69652116D20B}">
      <dgm:prSet/>
      <dgm:spPr/>
      <dgm:t>
        <a:bodyPr/>
        <a:lstStyle/>
        <a:p>
          <a:endParaRPr lang="th-TH"/>
        </a:p>
      </dgm:t>
    </dgm:pt>
    <dgm:pt modelId="{0B595A38-86FF-45CA-A18A-18E99860529C}">
      <dgm:prSet phldrT="[Text]" custT="1"/>
      <dgm:spPr>
        <a:solidFill>
          <a:srgbClr val="00B0F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sz="2000" dirty="0" smtClean="0"/>
            <a:t>3</a:t>
          </a:r>
          <a:endParaRPr lang="th-TH" sz="2000" dirty="0"/>
        </a:p>
      </dgm:t>
    </dgm:pt>
    <dgm:pt modelId="{9687A31B-A92E-49D1-81CA-E7E78A411863}" type="parTrans" cxnId="{7BE85945-B88E-4051-8C5B-A46A242E4764}">
      <dgm:prSet/>
      <dgm:spPr/>
      <dgm:t>
        <a:bodyPr/>
        <a:lstStyle/>
        <a:p>
          <a:endParaRPr lang="th-TH"/>
        </a:p>
      </dgm:t>
    </dgm:pt>
    <dgm:pt modelId="{4F27F88A-BDA0-4C96-8260-DA7ABC841876}" type="sibTrans" cxnId="{7BE85945-B88E-4051-8C5B-A46A242E4764}">
      <dgm:prSet/>
      <dgm:spPr/>
      <dgm:t>
        <a:bodyPr/>
        <a:lstStyle/>
        <a:p>
          <a:endParaRPr lang="th-TH"/>
        </a:p>
      </dgm:t>
    </dgm:pt>
    <dgm:pt modelId="{F7E89799-3A8B-42A5-9854-4A755EB7DF79}">
      <dgm:prSet phldrT="[Text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h-TH" sz="1600" b="1" dirty="0" smtClean="0">
              <a:effectLst/>
              <a:latin typeface="DB Gill Siam X Bold" pitchFamily="2" charset="-34"/>
              <a:cs typeface="DB Gill Siam X Bold" pitchFamily="2" charset="-34"/>
            </a:rPr>
            <a:t>ผู้รับผิดชอบในขณะเกิดเหตุการณ์ความเสียหาย</a:t>
          </a:r>
          <a:endParaRPr lang="th-TH" sz="1600" b="1" dirty="0">
            <a:latin typeface="DB Gill Siam X Bold" pitchFamily="2" charset="-34"/>
            <a:cs typeface="DB Gill Siam X Bold" pitchFamily="2" charset="-34"/>
          </a:endParaRPr>
        </a:p>
      </dgm:t>
    </dgm:pt>
    <dgm:pt modelId="{1474AE68-841A-45C0-92AE-1B8C07A59665}" type="parTrans" cxnId="{16C3A6B4-6487-47F9-9B9C-84DE0927F530}">
      <dgm:prSet/>
      <dgm:spPr/>
      <dgm:t>
        <a:bodyPr/>
        <a:lstStyle/>
        <a:p>
          <a:endParaRPr lang="th-TH"/>
        </a:p>
      </dgm:t>
    </dgm:pt>
    <dgm:pt modelId="{BC2D18F7-4C43-4372-A3C0-6CEF0E6FC6B0}" type="sibTrans" cxnId="{16C3A6B4-6487-47F9-9B9C-84DE0927F530}">
      <dgm:prSet/>
      <dgm:spPr/>
      <dgm:t>
        <a:bodyPr/>
        <a:lstStyle/>
        <a:p>
          <a:endParaRPr lang="th-TH"/>
        </a:p>
      </dgm:t>
    </dgm:pt>
    <dgm:pt modelId="{D26E0164-D7F4-4156-9E23-52BE8A18EA1B}" type="pres">
      <dgm:prSet presAssocID="{2FA1A4CB-6115-4B4E-BF08-E9CB42DF98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6C4FDFF-66FF-4140-8CF3-1845D6751B93}" type="pres">
      <dgm:prSet presAssocID="{514CC2D4-5794-4A7C-A6EE-DEAD7FDED235}" presName="linNode" presStyleCnt="0"/>
      <dgm:spPr/>
    </dgm:pt>
    <dgm:pt modelId="{5DA814FC-906B-4861-B6E8-BB0314DD88C6}" type="pres">
      <dgm:prSet presAssocID="{514CC2D4-5794-4A7C-A6EE-DEAD7FDED235}" presName="parentText" presStyleLbl="node1" presStyleIdx="0" presStyleCnt="3" custScaleX="23196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058C2EA-C406-4DE9-8BC2-2C835B465E72}" type="pres">
      <dgm:prSet presAssocID="{514CC2D4-5794-4A7C-A6EE-DEAD7FDED235}" presName="descendantText" presStyleLbl="alignAccFollow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5060FB9-4AF9-4FBC-9C58-1CBD7C79C19B}" type="pres">
      <dgm:prSet presAssocID="{53C26BA6-4057-4DB4-9E13-28A51715D822}" presName="sp" presStyleCnt="0"/>
      <dgm:spPr/>
    </dgm:pt>
    <dgm:pt modelId="{2C2D683E-AD47-46B3-9B43-C0BD75AB0530}" type="pres">
      <dgm:prSet presAssocID="{70B7CB39-7E35-4C5B-9BB9-0D8E44180525}" presName="linNode" presStyleCnt="0"/>
      <dgm:spPr/>
    </dgm:pt>
    <dgm:pt modelId="{5C290452-2ADB-4873-A419-39BCEDD73FD3}" type="pres">
      <dgm:prSet presAssocID="{70B7CB39-7E35-4C5B-9BB9-0D8E4418052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FB1BBF5-7157-4B7B-B006-9A44C4D19725}" type="pres">
      <dgm:prSet presAssocID="{70B7CB39-7E35-4C5B-9BB9-0D8E44180525}" presName="descendantText" presStyleLbl="alignAccFollowNode1" presStyleIdx="1" presStyleCnt="3" custScaleX="85151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3FCFD54-3825-44CB-9502-A0E1EBC4CFD9}" type="pres">
      <dgm:prSet presAssocID="{F92E7609-B8CE-4072-AE53-217444BD6F06}" presName="sp" presStyleCnt="0"/>
      <dgm:spPr/>
    </dgm:pt>
    <dgm:pt modelId="{CDB78193-E119-4D9B-ADD0-9A420C821551}" type="pres">
      <dgm:prSet presAssocID="{0B595A38-86FF-45CA-A18A-18E99860529C}" presName="linNode" presStyleCnt="0"/>
      <dgm:spPr/>
    </dgm:pt>
    <dgm:pt modelId="{F1E8EC93-EC9A-41A5-B17E-276C5E64389A}" type="pres">
      <dgm:prSet presAssocID="{0B595A38-86FF-45CA-A18A-18E99860529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428590D-94A1-4617-8277-D8B6A3C167DB}" type="pres">
      <dgm:prSet presAssocID="{0B595A38-86FF-45CA-A18A-18E99860529C}" presName="descendantText" presStyleLbl="alignAccFollowNode1" presStyleIdx="2" presStyleCnt="3" custScaleX="850233" custLinFactNeighborX="-196" custLinFactNeighborY="122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BD255CAD-5658-4837-87F8-BDAD5CB332B8}" type="presOf" srcId="{F7E89799-3A8B-42A5-9854-4A755EB7DF79}" destId="{7428590D-94A1-4617-8277-D8B6A3C167DB}" srcOrd="0" destOrd="0" presId="urn:microsoft.com/office/officeart/2005/8/layout/vList5"/>
    <dgm:cxn modelId="{6582755D-502E-4275-AA4C-AF400BFD8196}" type="presOf" srcId="{274DBC2B-BBBA-4A4E-892F-ADE5F9B4966C}" destId="{5058C2EA-C406-4DE9-8BC2-2C835B465E72}" srcOrd="0" destOrd="0" presId="urn:microsoft.com/office/officeart/2005/8/layout/vList5"/>
    <dgm:cxn modelId="{C0DD7CAF-F65F-4DB3-8934-69652116D20B}" srcId="{70B7CB39-7E35-4C5B-9BB9-0D8E44180525}" destId="{8D75E1B1-581A-40EF-B564-7D1DD5808594}" srcOrd="0" destOrd="0" parTransId="{D23EDC7C-7869-458D-A64E-CA43859D7D61}" sibTransId="{1A032BD5-457A-4F0A-81BC-C269EFFC7F6C}"/>
    <dgm:cxn modelId="{0F62007A-AFCC-40BD-B9EB-C38A7530FBEB}" type="presOf" srcId="{8D75E1B1-581A-40EF-B564-7D1DD5808594}" destId="{8FB1BBF5-7157-4B7B-B006-9A44C4D19725}" srcOrd="0" destOrd="0" presId="urn:microsoft.com/office/officeart/2005/8/layout/vList5"/>
    <dgm:cxn modelId="{7BE85945-B88E-4051-8C5B-A46A242E4764}" srcId="{2FA1A4CB-6115-4B4E-BF08-E9CB42DF98C3}" destId="{0B595A38-86FF-45CA-A18A-18E99860529C}" srcOrd="2" destOrd="0" parTransId="{9687A31B-A92E-49D1-81CA-E7E78A411863}" sibTransId="{4F27F88A-BDA0-4C96-8260-DA7ABC841876}"/>
    <dgm:cxn modelId="{009F1FFA-3EF4-4744-BE8B-8B290C1B7592}" type="presOf" srcId="{514CC2D4-5794-4A7C-A6EE-DEAD7FDED235}" destId="{5DA814FC-906B-4861-B6E8-BB0314DD88C6}" srcOrd="0" destOrd="0" presId="urn:microsoft.com/office/officeart/2005/8/layout/vList5"/>
    <dgm:cxn modelId="{3503C72B-2FB4-42C4-A605-F281932DC269}" srcId="{2FA1A4CB-6115-4B4E-BF08-E9CB42DF98C3}" destId="{70B7CB39-7E35-4C5B-9BB9-0D8E44180525}" srcOrd="1" destOrd="0" parTransId="{BB1ED0F4-2ECC-4652-BEBB-114B09814A73}" sibTransId="{F92E7609-B8CE-4072-AE53-217444BD6F06}"/>
    <dgm:cxn modelId="{91CB9912-7001-4CDF-8ACD-CEE896458828}" type="presOf" srcId="{0B595A38-86FF-45CA-A18A-18E99860529C}" destId="{F1E8EC93-EC9A-41A5-B17E-276C5E64389A}" srcOrd="0" destOrd="0" presId="urn:microsoft.com/office/officeart/2005/8/layout/vList5"/>
    <dgm:cxn modelId="{16C3A6B4-6487-47F9-9B9C-84DE0927F530}" srcId="{0B595A38-86FF-45CA-A18A-18E99860529C}" destId="{F7E89799-3A8B-42A5-9854-4A755EB7DF79}" srcOrd="0" destOrd="0" parTransId="{1474AE68-841A-45C0-92AE-1B8C07A59665}" sibTransId="{BC2D18F7-4C43-4372-A3C0-6CEF0E6FC6B0}"/>
    <dgm:cxn modelId="{CA78CEC2-2595-4C73-9274-5717870F45D1}" srcId="{2FA1A4CB-6115-4B4E-BF08-E9CB42DF98C3}" destId="{514CC2D4-5794-4A7C-A6EE-DEAD7FDED235}" srcOrd="0" destOrd="0" parTransId="{4438BC68-088A-4B40-B31E-5DFC0A101EB5}" sibTransId="{53C26BA6-4057-4DB4-9E13-28A51715D822}"/>
    <dgm:cxn modelId="{04DEBBBB-1120-4EB4-8C7A-0A6D52CFD99C}" type="presOf" srcId="{70B7CB39-7E35-4C5B-9BB9-0D8E44180525}" destId="{5C290452-2ADB-4873-A419-39BCEDD73FD3}" srcOrd="0" destOrd="0" presId="urn:microsoft.com/office/officeart/2005/8/layout/vList5"/>
    <dgm:cxn modelId="{0D3D5697-5050-400C-B2EA-2D87FCFC6DC8}" type="presOf" srcId="{2FA1A4CB-6115-4B4E-BF08-E9CB42DF98C3}" destId="{D26E0164-D7F4-4156-9E23-52BE8A18EA1B}" srcOrd="0" destOrd="0" presId="urn:microsoft.com/office/officeart/2005/8/layout/vList5"/>
    <dgm:cxn modelId="{6F95B6B6-FDA0-4BBB-ADD3-14162E839DEC}" srcId="{514CC2D4-5794-4A7C-A6EE-DEAD7FDED235}" destId="{274DBC2B-BBBA-4A4E-892F-ADE5F9B4966C}" srcOrd="0" destOrd="0" parTransId="{167BCF5C-B2B9-4FE4-9ED2-66BF973BC717}" sibTransId="{E124BA4F-2957-4D00-8B85-004021B4D3B2}"/>
    <dgm:cxn modelId="{8DB1B031-AF5A-41DA-87BB-340012A74BBE}" type="presParOf" srcId="{D26E0164-D7F4-4156-9E23-52BE8A18EA1B}" destId="{A6C4FDFF-66FF-4140-8CF3-1845D6751B93}" srcOrd="0" destOrd="0" presId="urn:microsoft.com/office/officeart/2005/8/layout/vList5"/>
    <dgm:cxn modelId="{A2DE2059-F5AD-437B-B2A2-17600EB565F6}" type="presParOf" srcId="{A6C4FDFF-66FF-4140-8CF3-1845D6751B93}" destId="{5DA814FC-906B-4861-B6E8-BB0314DD88C6}" srcOrd="0" destOrd="0" presId="urn:microsoft.com/office/officeart/2005/8/layout/vList5"/>
    <dgm:cxn modelId="{1BEE4D03-5FC2-4022-AF41-AB123F692C47}" type="presParOf" srcId="{A6C4FDFF-66FF-4140-8CF3-1845D6751B93}" destId="{5058C2EA-C406-4DE9-8BC2-2C835B465E72}" srcOrd="1" destOrd="0" presId="urn:microsoft.com/office/officeart/2005/8/layout/vList5"/>
    <dgm:cxn modelId="{8A55314D-FCE4-4768-8A89-DDA19A5918BA}" type="presParOf" srcId="{D26E0164-D7F4-4156-9E23-52BE8A18EA1B}" destId="{A5060FB9-4AF9-4FBC-9C58-1CBD7C79C19B}" srcOrd="1" destOrd="0" presId="urn:microsoft.com/office/officeart/2005/8/layout/vList5"/>
    <dgm:cxn modelId="{C453CC61-E910-4428-8866-454468BE2233}" type="presParOf" srcId="{D26E0164-D7F4-4156-9E23-52BE8A18EA1B}" destId="{2C2D683E-AD47-46B3-9B43-C0BD75AB0530}" srcOrd="2" destOrd="0" presId="urn:microsoft.com/office/officeart/2005/8/layout/vList5"/>
    <dgm:cxn modelId="{C8D62F07-6F66-4157-9D9C-D43172747DE4}" type="presParOf" srcId="{2C2D683E-AD47-46B3-9B43-C0BD75AB0530}" destId="{5C290452-2ADB-4873-A419-39BCEDD73FD3}" srcOrd="0" destOrd="0" presId="urn:microsoft.com/office/officeart/2005/8/layout/vList5"/>
    <dgm:cxn modelId="{E5712D13-B779-4BCE-83F6-5E12F5FE0863}" type="presParOf" srcId="{2C2D683E-AD47-46B3-9B43-C0BD75AB0530}" destId="{8FB1BBF5-7157-4B7B-B006-9A44C4D19725}" srcOrd="1" destOrd="0" presId="urn:microsoft.com/office/officeart/2005/8/layout/vList5"/>
    <dgm:cxn modelId="{EF824925-537F-40CB-BB33-87A46C69BC65}" type="presParOf" srcId="{D26E0164-D7F4-4156-9E23-52BE8A18EA1B}" destId="{13FCFD54-3825-44CB-9502-A0E1EBC4CFD9}" srcOrd="3" destOrd="0" presId="urn:microsoft.com/office/officeart/2005/8/layout/vList5"/>
    <dgm:cxn modelId="{8B96F4C1-8B88-445B-9776-B7F6E2CCE92B}" type="presParOf" srcId="{D26E0164-D7F4-4156-9E23-52BE8A18EA1B}" destId="{CDB78193-E119-4D9B-ADD0-9A420C821551}" srcOrd="4" destOrd="0" presId="urn:microsoft.com/office/officeart/2005/8/layout/vList5"/>
    <dgm:cxn modelId="{B665168C-EB28-4495-8821-44FE34B1F35C}" type="presParOf" srcId="{CDB78193-E119-4D9B-ADD0-9A420C821551}" destId="{F1E8EC93-EC9A-41A5-B17E-276C5E64389A}" srcOrd="0" destOrd="0" presId="urn:microsoft.com/office/officeart/2005/8/layout/vList5"/>
    <dgm:cxn modelId="{7C89F334-6AC7-4BDA-A482-BADB2ACD993A}" type="presParOf" srcId="{CDB78193-E119-4D9B-ADD0-9A420C821551}" destId="{7428590D-94A1-4617-8277-D8B6A3C167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DFAA3B-571F-4D40-A8ED-6543E158EA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0F71CA6-3C22-4586-8E76-2FC77F017D12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th-TH" sz="2000" b="1" u="sng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กรณีเกิดความเสียหายจากอุบัติเหตุในการทำงาน</a:t>
          </a:r>
          <a:endParaRPr lang="th-TH" sz="2000" b="1" dirty="0">
            <a:solidFill>
              <a:schemeClr val="tx1"/>
            </a:solidFill>
          </a:endParaRPr>
        </a:p>
      </dgm:t>
    </dgm:pt>
    <dgm:pt modelId="{2E4FD4BD-C3F5-4585-90D5-9C51946FE43D}" type="parTrans" cxnId="{D3A29BEA-660E-4308-8BF8-219811733F5C}">
      <dgm:prSet/>
      <dgm:spPr/>
      <dgm:t>
        <a:bodyPr/>
        <a:lstStyle/>
        <a:p>
          <a:endParaRPr lang="th-TH"/>
        </a:p>
      </dgm:t>
    </dgm:pt>
    <dgm:pt modelId="{CA380A79-158D-4DC2-87F1-0540D5B04F94}" type="sibTrans" cxnId="{D3A29BEA-660E-4308-8BF8-219811733F5C}">
      <dgm:prSet/>
      <dgm:spPr/>
      <dgm:t>
        <a:bodyPr/>
        <a:lstStyle/>
        <a:p>
          <a:endParaRPr lang="th-TH"/>
        </a:p>
      </dgm:t>
    </dgm:pt>
    <dgm:pt modelId="{4A2BD5A4-EEF0-4396-8702-2DC27FF29518}">
      <dgm:prSet phldrT="[Text]"/>
      <dgm:spPr>
        <a:solidFill>
          <a:srgbClr val="C6FCCC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2.</a:t>
          </a:r>
          <a:r>
            <a:rPr lang="th-TH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แผนผังหรือแบบแปลน</a:t>
          </a:r>
          <a:endParaRPr lang="th-TH" dirty="0">
            <a:solidFill>
              <a:schemeClr val="tx1"/>
            </a:solidFill>
          </a:endParaRPr>
        </a:p>
      </dgm:t>
    </dgm:pt>
    <dgm:pt modelId="{767AAEA2-1990-44D3-8636-14627EDAB649}" type="parTrans" cxnId="{FFE046C3-140C-4FDB-B1D1-9B83B06A2066}">
      <dgm:prSet/>
      <dgm:spPr/>
      <dgm:t>
        <a:bodyPr/>
        <a:lstStyle/>
        <a:p>
          <a:endParaRPr lang="th-TH"/>
        </a:p>
      </dgm:t>
    </dgm:pt>
    <dgm:pt modelId="{0EB92C92-9DB0-4C7D-8085-787D90012DF8}" type="sibTrans" cxnId="{FFE046C3-140C-4FDB-B1D1-9B83B06A2066}">
      <dgm:prSet/>
      <dgm:spPr/>
      <dgm:t>
        <a:bodyPr/>
        <a:lstStyle/>
        <a:p>
          <a:endParaRPr lang="th-TH"/>
        </a:p>
      </dgm:t>
    </dgm:pt>
    <dgm:pt modelId="{BD66C39C-DB7D-41F3-A9B8-399CD6A4B84D}">
      <dgm:prSet phldrT="[Text]"/>
      <dgm:spPr>
        <a:solidFill>
          <a:srgbClr val="C6FCCC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4.</a:t>
          </a:r>
          <a:r>
            <a:rPr lang="th-TH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เอกสารแสดงวันและเวลาที่ทำการทดสอบเครื่องจักรหรืออุปกรณ์ที่ทำการติดตั้ง</a:t>
          </a:r>
          <a:endParaRPr lang="th-TH" dirty="0">
            <a:solidFill>
              <a:schemeClr val="tx1"/>
            </a:solidFill>
          </a:endParaRPr>
        </a:p>
      </dgm:t>
    </dgm:pt>
    <dgm:pt modelId="{20B459DC-32B9-4A0C-9BC5-81083DEFC6A6}" type="parTrans" cxnId="{CA9CC061-526A-4523-96C9-BF16AAB3D384}">
      <dgm:prSet/>
      <dgm:spPr/>
      <dgm:t>
        <a:bodyPr/>
        <a:lstStyle/>
        <a:p>
          <a:endParaRPr lang="th-TH"/>
        </a:p>
      </dgm:t>
    </dgm:pt>
    <dgm:pt modelId="{229C29F6-EB6C-4822-A1D6-7230555098CF}" type="sibTrans" cxnId="{CA9CC061-526A-4523-96C9-BF16AAB3D384}">
      <dgm:prSet/>
      <dgm:spPr/>
      <dgm:t>
        <a:bodyPr/>
        <a:lstStyle/>
        <a:p>
          <a:endParaRPr lang="th-TH"/>
        </a:p>
      </dgm:t>
    </dgm:pt>
    <dgm:pt modelId="{F313585F-4B9D-452A-9175-618A4235B636}">
      <dgm:prSet/>
      <dgm:spPr>
        <a:solidFill>
          <a:srgbClr val="C6FCCC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1.</a:t>
          </a:r>
          <a:r>
            <a:rPr lang="th-TH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สัญญาจ้างงาน และสัญญามูลค่างานทั้งหมด</a:t>
          </a:r>
          <a:endParaRPr lang="en-US" u="sng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5DF1B138-F48D-454B-BFC1-BA00AB27E856}" type="parTrans" cxnId="{38F6024D-CF5A-4DF1-9850-12DACC31B575}">
      <dgm:prSet/>
      <dgm:spPr/>
      <dgm:t>
        <a:bodyPr/>
        <a:lstStyle/>
        <a:p>
          <a:endParaRPr lang="th-TH"/>
        </a:p>
      </dgm:t>
    </dgm:pt>
    <dgm:pt modelId="{33DBF04E-1BBE-41D4-8351-E268F5226417}" type="sibTrans" cxnId="{38F6024D-CF5A-4DF1-9850-12DACC31B575}">
      <dgm:prSet/>
      <dgm:spPr/>
      <dgm:t>
        <a:bodyPr/>
        <a:lstStyle/>
        <a:p>
          <a:endParaRPr lang="th-TH"/>
        </a:p>
      </dgm:t>
    </dgm:pt>
    <dgm:pt modelId="{808DCDAA-2DB3-42EC-97F7-9EE2CD5E87A2}">
      <dgm:prSet/>
      <dgm:spPr>
        <a:solidFill>
          <a:srgbClr val="C6FCCC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3.</a:t>
          </a:r>
          <a:r>
            <a:rPr lang="th-TH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ใบประเมินราคาค่าเสียหาย หรือค่าซ่อมแซม</a:t>
          </a:r>
          <a:endParaRPr lang="en-US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8D1B85E2-6029-43A3-B93A-43E38F8EEC52}" type="parTrans" cxnId="{D5786FA2-0780-45FF-8CE8-783E8EBD5CF5}">
      <dgm:prSet/>
      <dgm:spPr/>
      <dgm:t>
        <a:bodyPr/>
        <a:lstStyle/>
        <a:p>
          <a:endParaRPr lang="th-TH"/>
        </a:p>
      </dgm:t>
    </dgm:pt>
    <dgm:pt modelId="{FA021DCE-6AF4-4265-8D49-2CE212CD161E}" type="sibTrans" cxnId="{D5786FA2-0780-45FF-8CE8-783E8EBD5CF5}">
      <dgm:prSet/>
      <dgm:spPr/>
      <dgm:t>
        <a:bodyPr/>
        <a:lstStyle/>
        <a:p>
          <a:endParaRPr lang="th-TH"/>
        </a:p>
      </dgm:t>
    </dgm:pt>
    <dgm:pt modelId="{EC8B2E89-3064-41B4-9ED7-DA9F0EE0E59D}" type="pres">
      <dgm:prSet presAssocID="{7BDFAA3B-571F-4D40-A8ED-6543E158EA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37F0BEF-DF94-47A1-9B89-DE0CD8578784}" type="pres">
      <dgm:prSet presAssocID="{60F71CA6-3C22-4586-8E76-2FC77F017D12}" presName="parentText" presStyleLbl="node1" presStyleIdx="0" presStyleCnt="5" custScaleX="100000" custLinFactY="-36329" custLinFactNeighborX="-283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20D0B2-15A9-4C29-9408-0F312372EB3E}" type="pres">
      <dgm:prSet presAssocID="{CA380A79-158D-4DC2-87F1-0540D5B04F94}" presName="spacer" presStyleCnt="0"/>
      <dgm:spPr/>
    </dgm:pt>
    <dgm:pt modelId="{7F64F181-2510-4DD0-8DFE-C0A11026BFD2}" type="pres">
      <dgm:prSet presAssocID="{F313585F-4B9D-452A-9175-618A4235B636}" presName="parentText" presStyleLbl="node1" presStyleIdx="1" presStyleCnt="5" custLinFactY="-260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F7C4621-0A9C-459D-A87C-E1F8E7C2F796}" type="pres">
      <dgm:prSet presAssocID="{33DBF04E-1BBE-41D4-8351-E268F5226417}" presName="spacer" presStyleCnt="0"/>
      <dgm:spPr/>
    </dgm:pt>
    <dgm:pt modelId="{65BDC99C-2C1B-46B5-91C1-E6FE68E88D83}" type="pres">
      <dgm:prSet presAssocID="{4A2BD5A4-EEF0-4396-8702-2DC27FF29518}" presName="parentText" presStyleLbl="node1" presStyleIdx="2" presStyleCnt="5" custLinFactY="-2021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11300C2-A86B-4301-806C-D2015E458625}" type="pres">
      <dgm:prSet presAssocID="{0EB92C92-9DB0-4C7D-8085-787D90012DF8}" presName="spacer" presStyleCnt="0"/>
      <dgm:spPr/>
    </dgm:pt>
    <dgm:pt modelId="{ACE09479-F752-4868-9844-ECAC6D548059}" type="pres">
      <dgm:prSet presAssocID="{808DCDAA-2DB3-42EC-97F7-9EE2CD5E87A2}" presName="parentText" presStyleLbl="node1" presStyleIdx="3" presStyleCnt="5" custLinFactY="-1815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6352EC5-DDFA-47A3-AE35-B10315D29285}" type="pres">
      <dgm:prSet presAssocID="{FA021DCE-6AF4-4265-8D49-2CE212CD161E}" presName="spacer" presStyleCnt="0"/>
      <dgm:spPr/>
    </dgm:pt>
    <dgm:pt modelId="{CAB30321-0623-449D-A7E7-9CE707689359}" type="pres">
      <dgm:prSet presAssocID="{BD66C39C-DB7D-41F3-A9B8-399CD6A4B84D}" presName="parentText" presStyleLbl="node1" presStyleIdx="4" presStyleCnt="5" custLinFactY="-142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ECE5452-32D1-44B8-9D91-785F9240699F}" type="presOf" srcId="{60F71CA6-3C22-4586-8E76-2FC77F017D12}" destId="{337F0BEF-DF94-47A1-9B89-DE0CD8578784}" srcOrd="0" destOrd="0" presId="urn:microsoft.com/office/officeart/2005/8/layout/vList2"/>
    <dgm:cxn modelId="{BD840175-7C1B-4121-8135-0B6FD2809699}" type="presOf" srcId="{4A2BD5A4-EEF0-4396-8702-2DC27FF29518}" destId="{65BDC99C-2C1B-46B5-91C1-E6FE68E88D83}" srcOrd="0" destOrd="0" presId="urn:microsoft.com/office/officeart/2005/8/layout/vList2"/>
    <dgm:cxn modelId="{CA9CC061-526A-4523-96C9-BF16AAB3D384}" srcId="{7BDFAA3B-571F-4D40-A8ED-6543E158EA34}" destId="{BD66C39C-DB7D-41F3-A9B8-399CD6A4B84D}" srcOrd="4" destOrd="0" parTransId="{20B459DC-32B9-4A0C-9BC5-81083DEFC6A6}" sibTransId="{229C29F6-EB6C-4822-A1D6-7230555098CF}"/>
    <dgm:cxn modelId="{D3A29BEA-660E-4308-8BF8-219811733F5C}" srcId="{7BDFAA3B-571F-4D40-A8ED-6543E158EA34}" destId="{60F71CA6-3C22-4586-8E76-2FC77F017D12}" srcOrd="0" destOrd="0" parTransId="{2E4FD4BD-C3F5-4585-90D5-9C51946FE43D}" sibTransId="{CA380A79-158D-4DC2-87F1-0540D5B04F94}"/>
    <dgm:cxn modelId="{97C1566F-2862-42C8-9287-FFD1151075E7}" type="presOf" srcId="{BD66C39C-DB7D-41F3-A9B8-399CD6A4B84D}" destId="{CAB30321-0623-449D-A7E7-9CE707689359}" srcOrd="0" destOrd="0" presId="urn:microsoft.com/office/officeart/2005/8/layout/vList2"/>
    <dgm:cxn modelId="{7D3AE46C-5B1F-4817-A3FA-B1C0C09CC4BE}" type="presOf" srcId="{7BDFAA3B-571F-4D40-A8ED-6543E158EA34}" destId="{EC8B2E89-3064-41B4-9ED7-DA9F0EE0E59D}" srcOrd="0" destOrd="0" presId="urn:microsoft.com/office/officeart/2005/8/layout/vList2"/>
    <dgm:cxn modelId="{FFE046C3-140C-4FDB-B1D1-9B83B06A2066}" srcId="{7BDFAA3B-571F-4D40-A8ED-6543E158EA34}" destId="{4A2BD5A4-EEF0-4396-8702-2DC27FF29518}" srcOrd="2" destOrd="0" parTransId="{767AAEA2-1990-44D3-8636-14627EDAB649}" sibTransId="{0EB92C92-9DB0-4C7D-8085-787D90012DF8}"/>
    <dgm:cxn modelId="{D53FBACA-02B1-4849-A54A-6D64F41460F2}" type="presOf" srcId="{F313585F-4B9D-452A-9175-618A4235B636}" destId="{7F64F181-2510-4DD0-8DFE-C0A11026BFD2}" srcOrd="0" destOrd="0" presId="urn:microsoft.com/office/officeart/2005/8/layout/vList2"/>
    <dgm:cxn modelId="{F5C67EEE-118F-4EF4-B216-854D825DE574}" type="presOf" srcId="{808DCDAA-2DB3-42EC-97F7-9EE2CD5E87A2}" destId="{ACE09479-F752-4868-9844-ECAC6D548059}" srcOrd="0" destOrd="0" presId="urn:microsoft.com/office/officeart/2005/8/layout/vList2"/>
    <dgm:cxn modelId="{38F6024D-CF5A-4DF1-9850-12DACC31B575}" srcId="{7BDFAA3B-571F-4D40-A8ED-6543E158EA34}" destId="{F313585F-4B9D-452A-9175-618A4235B636}" srcOrd="1" destOrd="0" parTransId="{5DF1B138-F48D-454B-BFC1-BA00AB27E856}" sibTransId="{33DBF04E-1BBE-41D4-8351-E268F5226417}"/>
    <dgm:cxn modelId="{D5786FA2-0780-45FF-8CE8-783E8EBD5CF5}" srcId="{7BDFAA3B-571F-4D40-A8ED-6543E158EA34}" destId="{808DCDAA-2DB3-42EC-97F7-9EE2CD5E87A2}" srcOrd="3" destOrd="0" parTransId="{8D1B85E2-6029-43A3-B93A-43E38F8EEC52}" sibTransId="{FA021DCE-6AF4-4265-8D49-2CE212CD161E}"/>
    <dgm:cxn modelId="{BE298A83-B54B-4B01-83A5-7D5097F46CA8}" type="presParOf" srcId="{EC8B2E89-3064-41B4-9ED7-DA9F0EE0E59D}" destId="{337F0BEF-DF94-47A1-9B89-DE0CD8578784}" srcOrd="0" destOrd="0" presId="urn:microsoft.com/office/officeart/2005/8/layout/vList2"/>
    <dgm:cxn modelId="{E72EF390-77FF-44F8-8824-651F57C9BDC5}" type="presParOf" srcId="{EC8B2E89-3064-41B4-9ED7-DA9F0EE0E59D}" destId="{5E20D0B2-15A9-4C29-9408-0F312372EB3E}" srcOrd="1" destOrd="0" presId="urn:microsoft.com/office/officeart/2005/8/layout/vList2"/>
    <dgm:cxn modelId="{E092593E-DD6D-4235-85C2-E6E9F330EF2D}" type="presParOf" srcId="{EC8B2E89-3064-41B4-9ED7-DA9F0EE0E59D}" destId="{7F64F181-2510-4DD0-8DFE-C0A11026BFD2}" srcOrd="2" destOrd="0" presId="urn:microsoft.com/office/officeart/2005/8/layout/vList2"/>
    <dgm:cxn modelId="{8D252EBC-07F4-4DF7-AD52-E9A5B36A8693}" type="presParOf" srcId="{EC8B2E89-3064-41B4-9ED7-DA9F0EE0E59D}" destId="{FF7C4621-0A9C-459D-A87C-E1F8E7C2F796}" srcOrd="3" destOrd="0" presId="urn:microsoft.com/office/officeart/2005/8/layout/vList2"/>
    <dgm:cxn modelId="{70503707-EC99-4A0C-B776-09651B2154FD}" type="presParOf" srcId="{EC8B2E89-3064-41B4-9ED7-DA9F0EE0E59D}" destId="{65BDC99C-2C1B-46B5-91C1-E6FE68E88D83}" srcOrd="4" destOrd="0" presId="urn:microsoft.com/office/officeart/2005/8/layout/vList2"/>
    <dgm:cxn modelId="{FEDAB4A6-07EF-4EC9-ADDC-1B50FDFC2AC1}" type="presParOf" srcId="{EC8B2E89-3064-41B4-9ED7-DA9F0EE0E59D}" destId="{811300C2-A86B-4301-806C-D2015E458625}" srcOrd="5" destOrd="0" presId="urn:microsoft.com/office/officeart/2005/8/layout/vList2"/>
    <dgm:cxn modelId="{F7639223-7021-4DEF-8AB2-68972ED6DA10}" type="presParOf" srcId="{EC8B2E89-3064-41B4-9ED7-DA9F0EE0E59D}" destId="{ACE09479-F752-4868-9844-ECAC6D548059}" srcOrd="6" destOrd="0" presId="urn:microsoft.com/office/officeart/2005/8/layout/vList2"/>
    <dgm:cxn modelId="{95452BB3-7D38-4599-8BF6-99FF060A60AA}" type="presParOf" srcId="{EC8B2E89-3064-41B4-9ED7-DA9F0EE0E59D}" destId="{66352EC5-DDFA-47A3-AE35-B10315D29285}" srcOrd="7" destOrd="0" presId="urn:microsoft.com/office/officeart/2005/8/layout/vList2"/>
    <dgm:cxn modelId="{F1F5A74E-956D-4D25-82C0-DF91493B1024}" type="presParOf" srcId="{EC8B2E89-3064-41B4-9ED7-DA9F0EE0E59D}" destId="{CAB30321-0623-449D-A7E7-9CE70768935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DFAA3B-571F-4D40-A8ED-6543E158EA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0F71CA6-3C22-4586-8E76-2FC77F017D12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th-TH" sz="2000" u="sng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กรณีทรัพย์สินสูญหายจากการลักขโมย</a:t>
          </a:r>
          <a:endParaRPr lang="th-TH" sz="2000" b="1" dirty="0">
            <a:solidFill>
              <a:schemeClr val="tx1"/>
            </a:solidFill>
          </a:endParaRPr>
        </a:p>
      </dgm:t>
    </dgm:pt>
    <dgm:pt modelId="{2E4FD4BD-C3F5-4585-90D5-9C51946FE43D}" type="parTrans" cxnId="{D3A29BEA-660E-4308-8BF8-219811733F5C}">
      <dgm:prSet/>
      <dgm:spPr/>
      <dgm:t>
        <a:bodyPr/>
        <a:lstStyle/>
        <a:p>
          <a:endParaRPr lang="th-TH" sz="1400"/>
        </a:p>
      </dgm:t>
    </dgm:pt>
    <dgm:pt modelId="{CA380A79-158D-4DC2-87F1-0540D5B04F94}" type="sibTrans" cxnId="{D3A29BEA-660E-4308-8BF8-219811733F5C}">
      <dgm:prSet/>
      <dgm:spPr/>
      <dgm:t>
        <a:bodyPr/>
        <a:lstStyle/>
        <a:p>
          <a:endParaRPr lang="th-TH" sz="1400"/>
        </a:p>
      </dgm:t>
    </dgm:pt>
    <dgm:pt modelId="{4A2BD5A4-EEF0-4396-8702-2DC27FF29518}">
      <dgm:prSet phldrT="[Text]" custT="1"/>
      <dgm:spPr>
        <a:solidFill>
          <a:srgbClr val="C6FCCC"/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2.</a:t>
          </a:r>
          <a:r>
            <a:rPr lang="th-TH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สำเนาบันทึกประจำวันตำรวจ และรายงานการตรวจสอบสถานที่เกิดเหตุของเจ้าหน้าที่ตำรวจ</a:t>
          </a:r>
          <a:endParaRPr lang="th-TH" sz="2000" dirty="0">
            <a:solidFill>
              <a:schemeClr val="tx1"/>
            </a:solidFill>
          </a:endParaRPr>
        </a:p>
      </dgm:t>
    </dgm:pt>
    <dgm:pt modelId="{767AAEA2-1990-44D3-8636-14627EDAB649}" type="parTrans" cxnId="{FFE046C3-140C-4FDB-B1D1-9B83B06A2066}">
      <dgm:prSet/>
      <dgm:spPr/>
      <dgm:t>
        <a:bodyPr/>
        <a:lstStyle/>
        <a:p>
          <a:endParaRPr lang="th-TH" sz="1400"/>
        </a:p>
      </dgm:t>
    </dgm:pt>
    <dgm:pt modelId="{0EB92C92-9DB0-4C7D-8085-787D90012DF8}" type="sibTrans" cxnId="{FFE046C3-140C-4FDB-B1D1-9B83B06A2066}">
      <dgm:prSet/>
      <dgm:spPr/>
      <dgm:t>
        <a:bodyPr/>
        <a:lstStyle/>
        <a:p>
          <a:endParaRPr lang="th-TH" sz="1400"/>
        </a:p>
      </dgm:t>
    </dgm:pt>
    <dgm:pt modelId="{F313585F-4B9D-452A-9175-618A4235B636}">
      <dgm:prSet custT="1"/>
      <dgm:spPr>
        <a:solidFill>
          <a:srgbClr val="C6FCCC"/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1.</a:t>
          </a:r>
          <a:r>
            <a:rPr lang="th-TH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สถานที่เก็บ</a:t>
          </a:r>
          <a:r>
            <a:rPr lang="th-TH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รักษา</a:t>
          </a:r>
          <a:r>
            <a:rPr lang="th-TH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ทรัพย์สินที่สูญหาย</a:t>
          </a:r>
          <a:endParaRPr lang="en-US" sz="2000" u="sng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5DF1B138-F48D-454B-BFC1-BA00AB27E856}" type="parTrans" cxnId="{38F6024D-CF5A-4DF1-9850-12DACC31B575}">
      <dgm:prSet/>
      <dgm:spPr/>
      <dgm:t>
        <a:bodyPr/>
        <a:lstStyle/>
        <a:p>
          <a:endParaRPr lang="th-TH" sz="1400"/>
        </a:p>
      </dgm:t>
    </dgm:pt>
    <dgm:pt modelId="{33DBF04E-1BBE-41D4-8351-E268F5226417}" type="sibTrans" cxnId="{38F6024D-CF5A-4DF1-9850-12DACC31B575}">
      <dgm:prSet/>
      <dgm:spPr/>
      <dgm:t>
        <a:bodyPr/>
        <a:lstStyle/>
        <a:p>
          <a:endParaRPr lang="th-TH" sz="1400"/>
        </a:p>
      </dgm:t>
    </dgm:pt>
    <dgm:pt modelId="{87791A98-C57A-45CE-AB15-EC9EE9330171}">
      <dgm:prSet custT="1"/>
      <dgm:spPr>
        <a:solidFill>
          <a:srgbClr val="C6FCCC"/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3.</a:t>
          </a:r>
          <a:r>
            <a:rPr lang="th-TH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เอกสารใบเสร็จรับเงิน ใบส่งของเข้าหน่วยงาน หรือเอกสารอื่น ๆ ที่สามารถตรวจสอบความสูญหายได้</a:t>
          </a:r>
          <a:endParaRPr lang="en-US" sz="18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6B50659D-A4CC-4D85-A228-B7245775CE55}" type="parTrans" cxnId="{679C9961-20A8-4A45-A20D-00DC842A3A1A}">
      <dgm:prSet/>
      <dgm:spPr/>
      <dgm:t>
        <a:bodyPr/>
        <a:lstStyle/>
        <a:p>
          <a:endParaRPr lang="th-TH" sz="1400"/>
        </a:p>
      </dgm:t>
    </dgm:pt>
    <dgm:pt modelId="{76EBF125-F6D5-457A-8F53-9B29A0AE34A8}" type="sibTrans" cxnId="{679C9961-20A8-4A45-A20D-00DC842A3A1A}">
      <dgm:prSet/>
      <dgm:spPr/>
      <dgm:t>
        <a:bodyPr/>
        <a:lstStyle/>
        <a:p>
          <a:endParaRPr lang="th-TH" sz="1400"/>
        </a:p>
      </dgm:t>
    </dgm:pt>
    <dgm:pt modelId="{EC8B2E89-3064-41B4-9ED7-DA9F0EE0E59D}" type="pres">
      <dgm:prSet presAssocID="{7BDFAA3B-571F-4D40-A8ED-6543E158EA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37F0BEF-DF94-47A1-9B89-DE0CD8578784}" type="pres">
      <dgm:prSet presAssocID="{60F71CA6-3C22-4586-8E76-2FC77F017D12}" presName="parentText" presStyleLbl="node1" presStyleIdx="0" presStyleCnt="4" custScaleX="100000" custScaleY="36207" custLinFactNeighborX="-2162" custLinFactNeighborY="-9559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20D0B2-15A9-4C29-9408-0F312372EB3E}" type="pres">
      <dgm:prSet presAssocID="{CA380A79-158D-4DC2-87F1-0540D5B04F94}" presName="spacer" presStyleCnt="0"/>
      <dgm:spPr/>
    </dgm:pt>
    <dgm:pt modelId="{7F64F181-2510-4DD0-8DFE-C0A11026BFD2}" type="pres">
      <dgm:prSet presAssocID="{F313585F-4B9D-452A-9175-618A4235B636}" presName="parentText" presStyleLbl="node1" presStyleIdx="1" presStyleCnt="4" custScaleY="42031" custLinFactY="-167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F7C4621-0A9C-459D-A87C-E1F8E7C2F796}" type="pres">
      <dgm:prSet presAssocID="{33DBF04E-1BBE-41D4-8351-E268F5226417}" presName="spacer" presStyleCnt="0"/>
      <dgm:spPr/>
    </dgm:pt>
    <dgm:pt modelId="{65BDC99C-2C1B-46B5-91C1-E6FE68E88D83}" type="pres">
      <dgm:prSet presAssocID="{4A2BD5A4-EEF0-4396-8702-2DC27FF29518}" presName="parentText" presStyleLbl="node1" presStyleIdx="2" presStyleCnt="4" custScaleY="52634" custLinFactY="-52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11300C2-A86B-4301-806C-D2015E458625}" type="pres">
      <dgm:prSet presAssocID="{0EB92C92-9DB0-4C7D-8085-787D90012DF8}" presName="spacer" presStyleCnt="0"/>
      <dgm:spPr/>
    </dgm:pt>
    <dgm:pt modelId="{597E85F9-1F1A-43F4-AA3A-F7F2F4A41719}" type="pres">
      <dgm:prSet presAssocID="{87791A98-C57A-45CE-AB15-EC9EE9330171}" presName="parentText" presStyleLbl="node1" presStyleIdx="3" presStyleCnt="4" custScaleY="54789" custLinFactY="-104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C3453DC-1934-4E72-9674-386C5118CAEE}" type="presOf" srcId="{4A2BD5A4-EEF0-4396-8702-2DC27FF29518}" destId="{65BDC99C-2C1B-46B5-91C1-E6FE68E88D83}" srcOrd="0" destOrd="0" presId="urn:microsoft.com/office/officeart/2005/8/layout/vList2"/>
    <dgm:cxn modelId="{D3A29BEA-660E-4308-8BF8-219811733F5C}" srcId="{7BDFAA3B-571F-4D40-A8ED-6543E158EA34}" destId="{60F71CA6-3C22-4586-8E76-2FC77F017D12}" srcOrd="0" destOrd="0" parTransId="{2E4FD4BD-C3F5-4585-90D5-9C51946FE43D}" sibTransId="{CA380A79-158D-4DC2-87F1-0540D5B04F94}"/>
    <dgm:cxn modelId="{38F6024D-CF5A-4DF1-9850-12DACC31B575}" srcId="{7BDFAA3B-571F-4D40-A8ED-6543E158EA34}" destId="{F313585F-4B9D-452A-9175-618A4235B636}" srcOrd="1" destOrd="0" parTransId="{5DF1B138-F48D-454B-BFC1-BA00AB27E856}" sibTransId="{33DBF04E-1BBE-41D4-8351-E268F5226417}"/>
    <dgm:cxn modelId="{679C9961-20A8-4A45-A20D-00DC842A3A1A}" srcId="{7BDFAA3B-571F-4D40-A8ED-6543E158EA34}" destId="{87791A98-C57A-45CE-AB15-EC9EE9330171}" srcOrd="3" destOrd="0" parTransId="{6B50659D-A4CC-4D85-A228-B7245775CE55}" sibTransId="{76EBF125-F6D5-457A-8F53-9B29A0AE34A8}"/>
    <dgm:cxn modelId="{0E352682-6488-42AE-9F7D-3026F994623B}" type="presOf" srcId="{87791A98-C57A-45CE-AB15-EC9EE9330171}" destId="{597E85F9-1F1A-43F4-AA3A-F7F2F4A41719}" srcOrd="0" destOrd="0" presId="urn:microsoft.com/office/officeart/2005/8/layout/vList2"/>
    <dgm:cxn modelId="{531916F6-8521-4CA3-B3F9-669174996387}" type="presOf" srcId="{F313585F-4B9D-452A-9175-618A4235B636}" destId="{7F64F181-2510-4DD0-8DFE-C0A11026BFD2}" srcOrd="0" destOrd="0" presId="urn:microsoft.com/office/officeart/2005/8/layout/vList2"/>
    <dgm:cxn modelId="{857DFC96-FFF2-4B13-B1DE-A87FE7CD065C}" type="presOf" srcId="{7BDFAA3B-571F-4D40-A8ED-6543E158EA34}" destId="{EC8B2E89-3064-41B4-9ED7-DA9F0EE0E59D}" srcOrd="0" destOrd="0" presId="urn:microsoft.com/office/officeart/2005/8/layout/vList2"/>
    <dgm:cxn modelId="{FFE046C3-140C-4FDB-B1D1-9B83B06A2066}" srcId="{7BDFAA3B-571F-4D40-A8ED-6543E158EA34}" destId="{4A2BD5A4-EEF0-4396-8702-2DC27FF29518}" srcOrd="2" destOrd="0" parTransId="{767AAEA2-1990-44D3-8636-14627EDAB649}" sibTransId="{0EB92C92-9DB0-4C7D-8085-787D90012DF8}"/>
    <dgm:cxn modelId="{5FBF77DE-FD01-4EC1-9D4F-10E013A3E506}" type="presOf" srcId="{60F71CA6-3C22-4586-8E76-2FC77F017D12}" destId="{337F0BEF-DF94-47A1-9B89-DE0CD8578784}" srcOrd="0" destOrd="0" presId="urn:microsoft.com/office/officeart/2005/8/layout/vList2"/>
    <dgm:cxn modelId="{D7EBA79F-F0C0-4BD2-8D2D-D0A1E0237EDF}" type="presParOf" srcId="{EC8B2E89-3064-41B4-9ED7-DA9F0EE0E59D}" destId="{337F0BEF-DF94-47A1-9B89-DE0CD8578784}" srcOrd="0" destOrd="0" presId="urn:microsoft.com/office/officeart/2005/8/layout/vList2"/>
    <dgm:cxn modelId="{CA93E04F-9CDA-4475-9F92-6F04A921C433}" type="presParOf" srcId="{EC8B2E89-3064-41B4-9ED7-DA9F0EE0E59D}" destId="{5E20D0B2-15A9-4C29-9408-0F312372EB3E}" srcOrd="1" destOrd="0" presId="urn:microsoft.com/office/officeart/2005/8/layout/vList2"/>
    <dgm:cxn modelId="{4C6D3613-97A7-45FA-8C39-2E3D8AB90CE2}" type="presParOf" srcId="{EC8B2E89-3064-41B4-9ED7-DA9F0EE0E59D}" destId="{7F64F181-2510-4DD0-8DFE-C0A11026BFD2}" srcOrd="2" destOrd="0" presId="urn:microsoft.com/office/officeart/2005/8/layout/vList2"/>
    <dgm:cxn modelId="{267CE109-5C94-4C87-9034-0EB91A8AA17F}" type="presParOf" srcId="{EC8B2E89-3064-41B4-9ED7-DA9F0EE0E59D}" destId="{FF7C4621-0A9C-459D-A87C-E1F8E7C2F796}" srcOrd="3" destOrd="0" presId="urn:microsoft.com/office/officeart/2005/8/layout/vList2"/>
    <dgm:cxn modelId="{E4996EF8-E618-4DDD-9E83-95E88228C2CC}" type="presParOf" srcId="{EC8B2E89-3064-41B4-9ED7-DA9F0EE0E59D}" destId="{65BDC99C-2C1B-46B5-91C1-E6FE68E88D83}" srcOrd="4" destOrd="0" presId="urn:microsoft.com/office/officeart/2005/8/layout/vList2"/>
    <dgm:cxn modelId="{FAC00823-3849-4A32-B6F1-80FCF434E700}" type="presParOf" srcId="{EC8B2E89-3064-41B4-9ED7-DA9F0EE0E59D}" destId="{811300C2-A86B-4301-806C-D2015E458625}" srcOrd="5" destOrd="0" presId="urn:microsoft.com/office/officeart/2005/8/layout/vList2"/>
    <dgm:cxn modelId="{FBF9319A-B7CC-4241-90E0-C94BB9212911}" type="presParOf" srcId="{EC8B2E89-3064-41B4-9ED7-DA9F0EE0E59D}" destId="{597E85F9-1F1A-43F4-AA3A-F7F2F4A417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DFAA3B-571F-4D40-A8ED-6543E158EA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0F71CA6-3C22-4586-8E76-2FC77F017D12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th-TH" sz="2000" u="sng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กรณีเกิดความเสียหายต่อทรัพย์สินของบุคคลภายนอก</a:t>
          </a:r>
          <a:endParaRPr lang="th-TH" sz="2000" b="1" dirty="0">
            <a:solidFill>
              <a:schemeClr val="tx1"/>
            </a:solidFill>
          </a:endParaRPr>
        </a:p>
      </dgm:t>
    </dgm:pt>
    <dgm:pt modelId="{2E4FD4BD-C3F5-4585-90D5-9C51946FE43D}" type="parTrans" cxnId="{D3A29BEA-660E-4308-8BF8-219811733F5C}">
      <dgm:prSet/>
      <dgm:spPr/>
      <dgm:t>
        <a:bodyPr/>
        <a:lstStyle/>
        <a:p>
          <a:endParaRPr lang="th-TH" sz="1400"/>
        </a:p>
      </dgm:t>
    </dgm:pt>
    <dgm:pt modelId="{CA380A79-158D-4DC2-87F1-0540D5B04F94}" type="sibTrans" cxnId="{D3A29BEA-660E-4308-8BF8-219811733F5C}">
      <dgm:prSet/>
      <dgm:spPr/>
      <dgm:t>
        <a:bodyPr/>
        <a:lstStyle/>
        <a:p>
          <a:endParaRPr lang="th-TH" sz="1400"/>
        </a:p>
      </dgm:t>
    </dgm:pt>
    <dgm:pt modelId="{4A2BD5A4-EEF0-4396-8702-2DC27FF29518}">
      <dgm:prSet phldrT="[Text]" custT="1"/>
      <dgm:spPr>
        <a:solidFill>
          <a:srgbClr val="C6FCCC"/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2.</a:t>
          </a:r>
          <a:r>
            <a:rPr lang="th-TH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หลักฐานแสดงความเป็นเจ้าของในทรัพย์สินที่ได้รับความเสียหาย เช่น สำเนาทะเบียนบ้าน สำเนาทะเบียนรถยนต์</a:t>
          </a:r>
          <a:endParaRPr lang="th-TH" sz="2000" dirty="0">
            <a:solidFill>
              <a:schemeClr val="tx1"/>
            </a:solidFill>
          </a:endParaRPr>
        </a:p>
      </dgm:t>
    </dgm:pt>
    <dgm:pt modelId="{767AAEA2-1990-44D3-8636-14627EDAB649}" type="parTrans" cxnId="{FFE046C3-140C-4FDB-B1D1-9B83B06A2066}">
      <dgm:prSet/>
      <dgm:spPr/>
      <dgm:t>
        <a:bodyPr/>
        <a:lstStyle/>
        <a:p>
          <a:endParaRPr lang="th-TH" sz="1400"/>
        </a:p>
      </dgm:t>
    </dgm:pt>
    <dgm:pt modelId="{0EB92C92-9DB0-4C7D-8085-787D90012DF8}" type="sibTrans" cxnId="{FFE046C3-140C-4FDB-B1D1-9B83B06A2066}">
      <dgm:prSet/>
      <dgm:spPr/>
      <dgm:t>
        <a:bodyPr/>
        <a:lstStyle/>
        <a:p>
          <a:endParaRPr lang="th-TH" sz="1400"/>
        </a:p>
      </dgm:t>
    </dgm:pt>
    <dgm:pt modelId="{F313585F-4B9D-452A-9175-618A4235B636}">
      <dgm:prSet custT="1"/>
      <dgm:spPr>
        <a:solidFill>
          <a:srgbClr val="C6FCCC"/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1.</a:t>
          </a:r>
          <a:r>
            <a:rPr lang="th-TH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หนังสือเรียกร้องความเสียหายจากเจ้าของทรัพย์สิน</a:t>
          </a:r>
          <a:endParaRPr lang="en-US" sz="2000" u="sng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5DF1B138-F48D-454B-BFC1-BA00AB27E856}" type="parTrans" cxnId="{38F6024D-CF5A-4DF1-9850-12DACC31B575}">
      <dgm:prSet/>
      <dgm:spPr/>
      <dgm:t>
        <a:bodyPr/>
        <a:lstStyle/>
        <a:p>
          <a:endParaRPr lang="th-TH" sz="1400"/>
        </a:p>
      </dgm:t>
    </dgm:pt>
    <dgm:pt modelId="{33DBF04E-1BBE-41D4-8351-E268F5226417}" type="sibTrans" cxnId="{38F6024D-CF5A-4DF1-9850-12DACC31B575}">
      <dgm:prSet/>
      <dgm:spPr/>
      <dgm:t>
        <a:bodyPr/>
        <a:lstStyle/>
        <a:p>
          <a:endParaRPr lang="th-TH" sz="1400"/>
        </a:p>
      </dgm:t>
    </dgm:pt>
    <dgm:pt modelId="{87791A98-C57A-45CE-AB15-EC9EE9330171}">
      <dgm:prSet custT="1"/>
      <dgm:spPr>
        <a:solidFill>
          <a:srgbClr val="C6FCCC"/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3.</a:t>
          </a:r>
          <a:r>
            <a:rPr lang="th-TH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ใบเสนอราคาค่าซ่อมแซม หรือเอกสารแสดงราคาค่าเสียหาย</a:t>
          </a:r>
          <a:endParaRPr lang="en-US" sz="18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6B50659D-A4CC-4D85-A228-B7245775CE55}" type="parTrans" cxnId="{679C9961-20A8-4A45-A20D-00DC842A3A1A}">
      <dgm:prSet/>
      <dgm:spPr/>
      <dgm:t>
        <a:bodyPr/>
        <a:lstStyle/>
        <a:p>
          <a:endParaRPr lang="th-TH" sz="1400"/>
        </a:p>
      </dgm:t>
    </dgm:pt>
    <dgm:pt modelId="{76EBF125-F6D5-457A-8F53-9B29A0AE34A8}" type="sibTrans" cxnId="{679C9961-20A8-4A45-A20D-00DC842A3A1A}">
      <dgm:prSet/>
      <dgm:spPr/>
      <dgm:t>
        <a:bodyPr/>
        <a:lstStyle/>
        <a:p>
          <a:endParaRPr lang="th-TH" sz="1400"/>
        </a:p>
      </dgm:t>
    </dgm:pt>
    <dgm:pt modelId="{04E16983-5F3E-470F-A184-10D83B82209F}">
      <dgm:prSet custT="1"/>
      <dgm:spPr>
        <a:solidFill>
          <a:srgbClr val="C6FCCC"/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  <a:effectLst/>
              <a:latin typeface="DB Gill Siam X Bold" pitchFamily="2" charset="-34"/>
              <a:ea typeface="Calibri"/>
              <a:cs typeface="DB Gill Siam X Bold" pitchFamily="2" charset="-34"/>
            </a:rPr>
            <a:t>4.</a:t>
          </a:r>
          <a:r>
            <a:rPr lang="th-TH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ใบเสร็จรับเงิน หรือใบรับเงิน ในกรณีที่จ่ายค่าเสียหายให้แก่เจ้าของทรัพย์สินไปแล้ว</a:t>
          </a:r>
          <a:endParaRPr lang="en-US" sz="18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31228424-C905-4183-A30C-B299A7FA7C86}" type="parTrans" cxnId="{CED81F0B-31DB-419F-BAFF-0D8AD6DF53D8}">
      <dgm:prSet/>
      <dgm:spPr/>
      <dgm:t>
        <a:bodyPr/>
        <a:lstStyle/>
        <a:p>
          <a:endParaRPr lang="th-TH"/>
        </a:p>
      </dgm:t>
    </dgm:pt>
    <dgm:pt modelId="{4682D498-5AE9-4D06-8F40-6FE1A52D44AD}" type="sibTrans" cxnId="{CED81F0B-31DB-419F-BAFF-0D8AD6DF53D8}">
      <dgm:prSet/>
      <dgm:spPr/>
      <dgm:t>
        <a:bodyPr/>
        <a:lstStyle/>
        <a:p>
          <a:endParaRPr lang="th-TH"/>
        </a:p>
      </dgm:t>
    </dgm:pt>
    <dgm:pt modelId="{EC8B2E89-3064-41B4-9ED7-DA9F0EE0E59D}" type="pres">
      <dgm:prSet presAssocID="{7BDFAA3B-571F-4D40-A8ED-6543E158EA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37F0BEF-DF94-47A1-9B89-DE0CD8578784}" type="pres">
      <dgm:prSet presAssocID="{60F71CA6-3C22-4586-8E76-2FC77F017D12}" presName="parentText" presStyleLbl="node1" presStyleIdx="0" presStyleCnt="5" custScaleX="100000" custScaleY="55716" custLinFactNeighborX="-2162" custLinFactNeighborY="-9559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20D0B2-15A9-4C29-9408-0F312372EB3E}" type="pres">
      <dgm:prSet presAssocID="{CA380A79-158D-4DC2-87F1-0540D5B04F94}" presName="spacer" presStyleCnt="0"/>
      <dgm:spPr/>
    </dgm:pt>
    <dgm:pt modelId="{7F64F181-2510-4DD0-8DFE-C0A11026BFD2}" type="pres">
      <dgm:prSet presAssocID="{F313585F-4B9D-452A-9175-618A4235B636}" presName="parentText" presStyleLbl="node1" presStyleIdx="1" presStyleCnt="5" custScaleY="42031" custLinFactNeighborY="-7049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F7C4621-0A9C-459D-A87C-E1F8E7C2F796}" type="pres">
      <dgm:prSet presAssocID="{33DBF04E-1BBE-41D4-8351-E268F5226417}" presName="spacer" presStyleCnt="0"/>
      <dgm:spPr/>
    </dgm:pt>
    <dgm:pt modelId="{65BDC99C-2C1B-46B5-91C1-E6FE68E88D83}" type="pres">
      <dgm:prSet presAssocID="{4A2BD5A4-EEF0-4396-8702-2DC27FF29518}" presName="parentText" presStyleLbl="node1" presStyleIdx="2" presStyleCnt="5" custScaleY="52634" custLinFactY="-34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11300C2-A86B-4301-806C-D2015E458625}" type="pres">
      <dgm:prSet presAssocID="{0EB92C92-9DB0-4C7D-8085-787D90012DF8}" presName="spacer" presStyleCnt="0"/>
      <dgm:spPr/>
    </dgm:pt>
    <dgm:pt modelId="{597E85F9-1F1A-43F4-AA3A-F7F2F4A41719}" type="pres">
      <dgm:prSet presAssocID="{87791A98-C57A-45CE-AB15-EC9EE9330171}" presName="parentText" presStyleLbl="node1" presStyleIdx="3" presStyleCnt="5" custScaleY="45610" custLinFactY="-104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52BD19B-ADF7-4B9B-920D-D238DC663BBC}" type="pres">
      <dgm:prSet presAssocID="{76EBF125-F6D5-457A-8F53-9B29A0AE34A8}" presName="spacer" presStyleCnt="0"/>
      <dgm:spPr/>
    </dgm:pt>
    <dgm:pt modelId="{3DCBB23B-8667-4257-9699-69C75BA2BACB}" type="pres">
      <dgm:prSet presAssocID="{04E16983-5F3E-470F-A184-10D83B82209F}" presName="parentText" presStyleLbl="node1" presStyleIdx="4" presStyleCnt="5" custScaleY="37169" custLinFactY="-1776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8F6024D-CF5A-4DF1-9850-12DACC31B575}" srcId="{7BDFAA3B-571F-4D40-A8ED-6543E158EA34}" destId="{F313585F-4B9D-452A-9175-618A4235B636}" srcOrd="1" destOrd="0" parTransId="{5DF1B138-F48D-454B-BFC1-BA00AB27E856}" sibTransId="{33DBF04E-1BBE-41D4-8351-E268F5226417}"/>
    <dgm:cxn modelId="{FA4CCD65-398A-43A5-929F-F03D762E67F1}" type="presOf" srcId="{7BDFAA3B-571F-4D40-A8ED-6543E158EA34}" destId="{EC8B2E89-3064-41B4-9ED7-DA9F0EE0E59D}" srcOrd="0" destOrd="0" presId="urn:microsoft.com/office/officeart/2005/8/layout/vList2"/>
    <dgm:cxn modelId="{CED81F0B-31DB-419F-BAFF-0D8AD6DF53D8}" srcId="{7BDFAA3B-571F-4D40-A8ED-6543E158EA34}" destId="{04E16983-5F3E-470F-A184-10D83B82209F}" srcOrd="4" destOrd="0" parTransId="{31228424-C905-4183-A30C-B299A7FA7C86}" sibTransId="{4682D498-5AE9-4D06-8F40-6FE1A52D44AD}"/>
    <dgm:cxn modelId="{48EE61B4-2262-4F00-A695-A6DD7B1B6721}" type="presOf" srcId="{04E16983-5F3E-470F-A184-10D83B82209F}" destId="{3DCBB23B-8667-4257-9699-69C75BA2BACB}" srcOrd="0" destOrd="0" presId="urn:microsoft.com/office/officeart/2005/8/layout/vList2"/>
    <dgm:cxn modelId="{679C9961-20A8-4A45-A20D-00DC842A3A1A}" srcId="{7BDFAA3B-571F-4D40-A8ED-6543E158EA34}" destId="{87791A98-C57A-45CE-AB15-EC9EE9330171}" srcOrd="3" destOrd="0" parTransId="{6B50659D-A4CC-4D85-A228-B7245775CE55}" sibTransId="{76EBF125-F6D5-457A-8F53-9B29A0AE34A8}"/>
    <dgm:cxn modelId="{D3A29BEA-660E-4308-8BF8-219811733F5C}" srcId="{7BDFAA3B-571F-4D40-A8ED-6543E158EA34}" destId="{60F71CA6-3C22-4586-8E76-2FC77F017D12}" srcOrd="0" destOrd="0" parTransId="{2E4FD4BD-C3F5-4585-90D5-9C51946FE43D}" sibTransId="{CA380A79-158D-4DC2-87F1-0540D5B04F94}"/>
    <dgm:cxn modelId="{FFE046C3-140C-4FDB-B1D1-9B83B06A2066}" srcId="{7BDFAA3B-571F-4D40-A8ED-6543E158EA34}" destId="{4A2BD5A4-EEF0-4396-8702-2DC27FF29518}" srcOrd="2" destOrd="0" parTransId="{767AAEA2-1990-44D3-8636-14627EDAB649}" sibTransId="{0EB92C92-9DB0-4C7D-8085-787D90012DF8}"/>
    <dgm:cxn modelId="{61CCBF8F-2759-455B-A6A8-B00349A5ADF2}" type="presOf" srcId="{F313585F-4B9D-452A-9175-618A4235B636}" destId="{7F64F181-2510-4DD0-8DFE-C0A11026BFD2}" srcOrd="0" destOrd="0" presId="urn:microsoft.com/office/officeart/2005/8/layout/vList2"/>
    <dgm:cxn modelId="{52BD6E27-294A-4AD3-8534-C146F0FFA1AA}" type="presOf" srcId="{87791A98-C57A-45CE-AB15-EC9EE9330171}" destId="{597E85F9-1F1A-43F4-AA3A-F7F2F4A41719}" srcOrd="0" destOrd="0" presId="urn:microsoft.com/office/officeart/2005/8/layout/vList2"/>
    <dgm:cxn modelId="{F469D106-9A35-4597-A88B-EDC4170B087F}" type="presOf" srcId="{4A2BD5A4-EEF0-4396-8702-2DC27FF29518}" destId="{65BDC99C-2C1B-46B5-91C1-E6FE68E88D83}" srcOrd="0" destOrd="0" presId="urn:microsoft.com/office/officeart/2005/8/layout/vList2"/>
    <dgm:cxn modelId="{05668322-A239-4A48-85E9-8E55B11CD8C1}" type="presOf" srcId="{60F71CA6-3C22-4586-8E76-2FC77F017D12}" destId="{337F0BEF-DF94-47A1-9B89-DE0CD8578784}" srcOrd="0" destOrd="0" presId="urn:microsoft.com/office/officeart/2005/8/layout/vList2"/>
    <dgm:cxn modelId="{01D5778B-B875-462A-91BE-632BA9F6C160}" type="presParOf" srcId="{EC8B2E89-3064-41B4-9ED7-DA9F0EE0E59D}" destId="{337F0BEF-DF94-47A1-9B89-DE0CD8578784}" srcOrd="0" destOrd="0" presId="urn:microsoft.com/office/officeart/2005/8/layout/vList2"/>
    <dgm:cxn modelId="{BD4EDBA3-0A4D-44CC-ADA1-687B09F5E1DD}" type="presParOf" srcId="{EC8B2E89-3064-41B4-9ED7-DA9F0EE0E59D}" destId="{5E20D0B2-15A9-4C29-9408-0F312372EB3E}" srcOrd="1" destOrd="0" presId="urn:microsoft.com/office/officeart/2005/8/layout/vList2"/>
    <dgm:cxn modelId="{F3D4F8BB-2D9F-42D9-BBB2-30378F071F01}" type="presParOf" srcId="{EC8B2E89-3064-41B4-9ED7-DA9F0EE0E59D}" destId="{7F64F181-2510-4DD0-8DFE-C0A11026BFD2}" srcOrd="2" destOrd="0" presId="urn:microsoft.com/office/officeart/2005/8/layout/vList2"/>
    <dgm:cxn modelId="{5C8ED470-C592-45E4-B247-FB9C81CADF6D}" type="presParOf" srcId="{EC8B2E89-3064-41B4-9ED7-DA9F0EE0E59D}" destId="{FF7C4621-0A9C-459D-A87C-E1F8E7C2F796}" srcOrd="3" destOrd="0" presId="urn:microsoft.com/office/officeart/2005/8/layout/vList2"/>
    <dgm:cxn modelId="{20C1A25D-5692-4771-A26F-C4C812143558}" type="presParOf" srcId="{EC8B2E89-3064-41B4-9ED7-DA9F0EE0E59D}" destId="{65BDC99C-2C1B-46B5-91C1-E6FE68E88D83}" srcOrd="4" destOrd="0" presId="urn:microsoft.com/office/officeart/2005/8/layout/vList2"/>
    <dgm:cxn modelId="{81FA5E04-68AB-4025-B955-4C5941A7E009}" type="presParOf" srcId="{EC8B2E89-3064-41B4-9ED7-DA9F0EE0E59D}" destId="{811300C2-A86B-4301-806C-D2015E458625}" srcOrd="5" destOrd="0" presId="urn:microsoft.com/office/officeart/2005/8/layout/vList2"/>
    <dgm:cxn modelId="{34B22CF8-EF4A-4211-9B39-F7BBB5098A0D}" type="presParOf" srcId="{EC8B2E89-3064-41B4-9ED7-DA9F0EE0E59D}" destId="{597E85F9-1F1A-43F4-AA3A-F7F2F4A41719}" srcOrd="6" destOrd="0" presId="urn:microsoft.com/office/officeart/2005/8/layout/vList2"/>
    <dgm:cxn modelId="{EAFE4890-A84A-4568-A7B4-C86DFFB1C026}" type="presParOf" srcId="{EC8B2E89-3064-41B4-9ED7-DA9F0EE0E59D}" destId="{F52BD19B-ADF7-4B9B-920D-D238DC663BBC}" srcOrd="7" destOrd="0" presId="urn:microsoft.com/office/officeart/2005/8/layout/vList2"/>
    <dgm:cxn modelId="{41C87A32-275B-471B-BC9C-37D55CB717CB}" type="presParOf" srcId="{EC8B2E89-3064-41B4-9ED7-DA9F0EE0E59D}" destId="{3DCBB23B-8667-4257-9699-69C75BA2BAC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BDFAA3B-571F-4D40-A8ED-6543E158EA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0F71CA6-3C22-4586-8E76-2FC77F017D12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th-TH" sz="2000" u="sng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กรณีบุคคลภายนอกได้รับบาดเจ็บหรือเสียชีวิตจากอุบัติเหตุจากการทำงาน</a:t>
          </a:r>
          <a:endParaRPr lang="th-TH" sz="2000" b="1" dirty="0">
            <a:solidFill>
              <a:schemeClr val="tx1"/>
            </a:solidFill>
          </a:endParaRPr>
        </a:p>
      </dgm:t>
    </dgm:pt>
    <dgm:pt modelId="{2E4FD4BD-C3F5-4585-90D5-9C51946FE43D}" type="parTrans" cxnId="{D3A29BEA-660E-4308-8BF8-219811733F5C}">
      <dgm:prSet/>
      <dgm:spPr/>
      <dgm:t>
        <a:bodyPr/>
        <a:lstStyle/>
        <a:p>
          <a:endParaRPr lang="th-TH" sz="1400"/>
        </a:p>
      </dgm:t>
    </dgm:pt>
    <dgm:pt modelId="{CA380A79-158D-4DC2-87F1-0540D5B04F94}" type="sibTrans" cxnId="{D3A29BEA-660E-4308-8BF8-219811733F5C}">
      <dgm:prSet/>
      <dgm:spPr/>
      <dgm:t>
        <a:bodyPr/>
        <a:lstStyle/>
        <a:p>
          <a:endParaRPr lang="th-TH" sz="1400"/>
        </a:p>
      </dgm:t>
    </dgm:pt>
    <dgm:pt modelId="{4A2BD5A4-EEF0-4396-8702-2DC27FF29518}">
      <dgm:prSet phldrT="[Text]" custT="1"/>
      <dgm:spPr>
        <a:solidFill>
          <a:srgbClr val="C6FCCC"/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2.</a:t>
          </a:r>
          <a:r>
            <a:rPr lang="th-TH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หลักฐานส่วนตัวของผู้ที่รับได้บาดเจ็บ เช่น สำเนาทะเบียนบ้าน บัตรประจำตัวประชาชน</a:t>
          </a:r>
          <a:endParaRPr lang="th-TH" sz="2000" dirty="0">
            <a:solidFill>
              <a:schemeClr val="tx1"/>
            </a:solidFill>
          </a:endParaRPr>
        </a:p>
      </dgm:t>
    </dgm:pt>
    <dgm:pt modelId="{767AAEA2-1990-44D3-8636-14627EDAB649}" type="parTrans" cxnId="{FFE046C3-140C-4FDB-B1D1-9B83B06A2066}">
      <dgm:prSet/>
      <dgm:spPr/>
      <dgm:t>
        <a:bodyPr/>
        <a:lstStyle/>
        <a:p>
          <a:endParaRPr lang="th-TH" sz="1400"/>
        </a:p>
      </dgm:t>
    </dgm:pt>
    <dgm:pt modelId="{0EB92C92-9DB0-4C7D-8085-787D90012DF8}" type="sibTrans" cxnId="{FFE046C3-140C-4FDB-B1D1-9B83B06A2066}">
      <dgm:prSet/>
      <dgm:spPr/>
      <dgm:t>
        <a:bodyPr/>
        <a:lstStyle/>
        <a:p>
          <a:endParaRPr lang="th-TH" sz="1400"/>
        </a:p>
      </dgm:t>
    </dgm:pt>
    <dgm:pt modelId="{F313585F-4B9D-452A-9175-618A4235B636}">
      <dgm:prSet custT="1"/>
      <dgm:spPr>
        <a:solidFill>
          <a:srgbClr val="C6FCCC"/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1.</a:t>
          </a:r>
          <a:r>
            <a:rPr lang="th-TH" sz="20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หนังสือเรียกร้องความเสียหายจากบุคคลภายนอกที่ได้รับบาดเจ็บหรือเสียชีวิตจากอุบัติเหตุจากการทำงาน</a:t>
          </a:r>
          <a:endParaRPr lang="en-US" sz="2000" u="sng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5DF1B138-F48D-454B-BFC1-BA00AB27E856}" type="parTrans" cxnId="{38F6024D-CF5A-4DF1-9850-12DACC31B575}">
      <dgm:prSet/>
      <dgm:spPr/>
      <dgm:t>
        <a:bodyPr/>
        <a:lstStyle/>
        <a:p>
          <a:endParaRPr lang="th-TH" sz="1400"/>
        </a:p>
      </dgm:t>
    </dgm:pt>
    <dgm:pt modelId="{33DBF04E-1BBE-41D4-8351-E268F5226417}" type="sibTrans" cxnId="{38F6024D-CF5A-4DF1-9850-12DACC31B575}">
      <dgm:prSet/>
      <dgm:spPr/>
      <dgm:t>
        <a:bodyPr/>
        <a:lstStyle/>
        <a:p>
          <a:endParaRPr lang="th-TH" sz="1400"/>
        </a:p>
      </dgm:t>
    </dgm:pt>
    <dgm:pt modelId="{87791A98-C57A-45CE-AB15-EC9EE9330171}">
      <dgm:prSet custT="1"/>
      <dgm:spPr>
        <a:solidFill>
          <a:srgbClr val="C6FCCC"/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3.</a:t>
          </a:r>
          <a:r>
            <a:rPr lang="th-TH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ใบเสร็จรับเงิน หรือใบรับเงินค่ารักษาพยาบาล และค่าใช้จ่ายอื่น ๆ</a:t>
          </a:r>
          <a:endParaRPr lang="en-US" sz="18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6B50659D-A4CC-4D85-A228-B7245775CE55}" type="parTrans" cxnId="{679C9961-20A8-4A45-A20D-00DC842A3A1A}">
      <dgm:prSet/>
      <dgm:spPr/>
      <dgm:t>
        <a:bodyPr/>
        <a:lstStyle/>
        <a:p>
          <a:endParaRPr lang="th-TH" sz="1400"/>
        </a:p>
      </dgm:t>
    </dgm:pt>
    <dgm:pt modelId="{76EBF125-F6D5-457A-8F53-9B29A0AE34A8}" type="sibTrans" cxnId="{679C9961-20A8-4A45-A20D-00DC842A3A1A}">
      <dgm:prSet/>
      <dgm:spPr/>
      <dgm:t>
        <a:bodyPr/>
        <a:lstStyle/>
        <a:p>
          <a:endParaRPr lang="th-TH" sz="1400"/>
        </a:p>
      </dgm:t>
    </dgm:pt>
    <dgm:pt modelId="{04E16983-5F3E-470F-A184-10D83B82209F}">
      <dgm:prSet custT="1"/>
      <dgm:spPr>
        <a:solidFill>
          <a:srgbClr val="C6FCCC"/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  <a:effectLst/>
              <a:latin typeface="DB Gill Siam X Bold" pitchFamily="2" charset="-34"/>
              <a:ea typeface="Calibri"/>
              <a:cs typeface="DB Gill Siam X Bold" pitchFamily="2" charset="-34"/>
            </a:rPr>
            <a:t>4.</a:t>
          </a:r>
          <a:r>
            <a:rPr lang="th-TH" sz="18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ภาพถ่ายของผู้ที่ได้รับบาดเจ็บ และจุดที่ได้รับบาดเจ็บ</a:t>
          </a:r>
          <a:endParaRPr lang="en-US" sz="18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gm:t>
    </dgm:pt>
    <dgm:pt modelId="{31228424-C905-4183-A30C-B299A7FA7C86}" type="parTrans" cxnId="{CED81F0B-31DB-419F-BAFF-0D8AD6DF53D8}">
      <dgm:prSet/>
      <dgm:spPr/>
      <dgm:t>
        <a:bodyPr/>
        <a:lstStyle/>
        <a:p>
          <a:endParaRPr lang="th-TH"/>
        </a:p>
      </dgm:t>
    </dgm:pt>
    <dgm:pt modelId="{4682D498-5AE9-4D06-8F40-6FE1A52D44AD}" type="sibTrans" cxnId="{CED81F0B-31DB-419F-BAFF-0D8AD6DF53D8}">
      <dgm:prSet/>
      <dgm:spPr/>
      <dgm:t>
        <a:bodyPr/>
        <a:lstStyle/>
        <a:p>
          <a:endParaRPr lang="th-TH"/>
        </a:p>
      </dgm:t>
    </dgm:pt>
    <dgm:pt modelId="{EC8B2E89-3064-41B4-9ED7-DA9F0EE0E59D}" type="pres">
      <dgm:prSet presAssocID="{7BDFAA3B-571F-4D40-A8ED-6543E158EA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37F0BEF-DF94-47A1-9B89-DE0CD8578784}" type="pres">
      <dgm:prSet presAssocID="{60F71CA6-3C22-4586-8E76-2FC77F017D12}" presName="parentText" presStyleLbl="node1" presStyleIdx="0" presStyleCnt="5" custScaleX="100000" custScaleY="55716" custLinFactNeighborX="-2162" custLinFactNeighborY="-9559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20D0B2-15A9-4C29-9408-0F312372EB3E}" type="pres">
      <dgm:prSet presAssocID="{CA380A79-158D-4DC2-87F1-0540D5B04F94}" presName="spacer" presStyleCnt="0"/>
      <dgm:spPr/>
    </dgm:pt>
    <dgm:pt modelId="{7F64F181-2510-4DD0-8DFE-C0A11026BFD2}" type="pres">
      <dgm:prSet presAssocID="{F313585F-4B9D-452A-9175-618A4235B636}" presName="parentText" presStyleLbl="node1" presStyleIdx="1" presStyleCnt="5" custScaleY="42031" custLinFactNeighborY="-7049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F7C4621-0A9C-459D-A87C-E1F8E7C2F796}" type="pres">
      <dgm:prSet presAssocID="{33DBF04E-1BBE-41D4-8351-E268F5226417}" presName="spacer" presStyleCnt="0"/>
      <dgm:spPr/>
    </dgm:pt>
    <dgm:pt modelId="{65BDC99C-2C1B-46B5-91C1-E6FE68E88D83}" type="pres">
      <dgm:prSet presAssocID="{4A2BD5A4-EEF0-4396-8702-2DC27FF29518}" presName="parentText" presStyleLbl="node1" presStyleIdx="2" presStyleCnt="5" custScaleY="52634" custLinFactY="-34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11300C2-A86B-4301-806C-D2015E458625}" type="pres">
      <dgm:prSet presAssocID="{0EB92C92-9DB0-4C7D-8085-787D90012DF8}" presName="spacer" presStyleCnt="0"/>
      <dgm:spPr/>
    </dgm:pt>
    <dgm:pt modelId="{597E85F9-1F1A-43F4-AA3A-F7F2F4A41719}" type="pres">
      <dgm:prSet presAssocID="{87791A98-C57A-45CE-AB15-EC9EE9330171}" presName="parentText" presStyleLbl="node1" presStyleIdx="3" presStyleCnt="5" custScaleY="45610" custLinFactY="-104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52BD19B-ADF7-4B9B-920D-D238DC663BBC}" type="pres">
      <dgm:prSet presAssocID="{76EBF125-F6D5-457A-8F53-9B29A0AE34A8}" presName="spacer" presStyleCnt="0"/>
      <dgm:spPr/>
    </dgm:pt>
    <dgm:pt modelId="{3DCBB23B-8667-4257-9699-69C75BA2BACB}" type="pres">
      <dgm:prSet presAssocID="{04E16983-5F3E-470F-A184-10D83B82209F}" presName="parentText" presStyleLbl="node1" presStyleIdx="4" presStyleCnt="5" custScaleY="37169" custLinFactY="-1776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3A29BEA-660E-4308-8BF8-219811733F5C}" srcId="{7BDFAA3B-571F-4D40-A8ED-6543E158EA34}" destId="{60F71CA6-3C22-4586-8E76-2FC77F017D12}" srcOrd="0" destOrd="0" parTransId="{2E4FD4BD-C3F5-4585-90D5-9C51946FE43D}" sibTransId="{CA380A79-158D-4DC2-87F1-0540D5B04F94}"/>
    <dgm:cxn modelId="{38F6024D-CF5A-4DF1-9850-12DACC31B575}" srcId="{7BDFAA3B-571F-4D40-A8ED-6543E158EA34}" destId="{F313585F-4B9D-452A-9175-618A4235B636}" srcOrd="1" destOrd="0" parTransId="{5DF1B138-F48D-454B-BFC1-BA00AB27E856}" sibTransId="{33DBF04E-1BBE-41D4-8351-E268F5226417}"/>
    <dgm:cxn modelId="{679C9961-20A8-4A45-A20D-00DC842A3A1A}" srcId="{7BDFAA3B-571F-4D40-A8ED-6543E158EA34}" destId="{87791A98-C57A-45CE-AB15-EC9EE9330171}" srcOrd="3" destOrd="0" parTransId="{6B50659D-A4CC-4D85-A228-B7245775CE55}" sibTransId="{76EBF125-F6D5-457A-8F53-9B29A0AE34A8}"/>
    <dgm:cxn modelId="{26039B43-2FC8-47D7-8E4A-AB2499FF37C5}" type="presOf" srcId="{4A2BD5A4-EEF0-4396-8702-2DC27FF29518}" destId="{65BDC99C-2C1B-46B5-91C1-E6FE68E88D83}" srcOrd="0" destOrd="0" presId="urn:microsoft.com/office/officeart/2005/8/layout/vList2"/>
    <dgm:cxn modelId="{CED81F0B-31DB-419F-BAFF-0D8AD6DF53D8}" srcId="{7BDFAA3B-571F-4D40-A8ED-6543E158EA34}" destId="{04E16983-5F3E-470F-A184-10D83B82209F}" srcOrd="4" destOrd="0" parTransId="{31228424-C905-4183-A30C-B299A7FA7C86}" sibTransId="{4682D498-5AE9-4D06-8F40-6FE1A52D44AD}"/>
    <dgm:cxn modelId="{FFE046C3-140C-4FDB-B1D1-9B83B06A2066}" srcId="{7BDFAA3B-571F-4D40-A8ED-6543E158EA34}" destId="{4A2BD5A4-EEF0-4396-8702-2DC27FF29518}" srcOrd="2" destOrd="0" parTransId="{767AAEA2-1990-44D3-8636-14627EDAB649}" sibTransId="{0EB92C92-9DB0-4C7D-8085-787D90012DF8}"/>
    <dgm:cxn modelId="{C3800A43-7C7D-482C-BC47-6D0ED6561D7C}" type="presOf" srcId="{F313585F-4B9D-452A-9175-618A4235B636}" destId="{7F64F181-2510-4DD0-8DFE-C0A11026BFD2}" srcOrd="0" destOrd="0" presId="urn:microsoft.com/office/officeart/2005/8/layout/vList2"/>
    <dgm:cxn modelId="{0DE98951-0128-42CC-9146-8CBEEB2E354D}" type="presOf" srcId="{7BDFAA3B-571F-4D40-A8ED-6543E158EA34}" destId="{EC8B2E89-3064-41B4-9ED7-DA9F0EE0E59D}" srcOrd="0" destOrd="0" presId="urn:microsoft.com/office/officeart/2005/8/layout/vList2"/>
    <dgm:cxn modelId="{CC5D11D6-DDA6-41EA-B7F5-2FEE17B4FB2A}" type="presOf" srcId="{87791A98-C57A-45CE-AB15-EC9EE9330171}" destId="{597E85F9-1F1A-43F4-AA3A-F7F2F4A41719}" srcOrd="0" destOrd="0" presId="urn:microsoft.com/office/officeart/2005/8/layout/vList2"/>
    <dgm:cxn modelId="{40F25561-E9E2-49DD-B450-A3C63665D233}" type="presOf" srcId="{60F71CA6-3C22-4586-8E76-2FC77F017D12}" destId="{337F0BEF-DF94-47A1-9B89-DE0CD8578784}" srcOrd="0" destOrd="0" presId="urn:microsoft.com/office/officeart/2005/8/layout/vList2"/>
    <dgm:cxn modelId="{83791D12-8071-4609-975B-50E969602653}" type="presOf" srcId="{04E16983-5F3E-470F-A184-10D83B82209F}" destId="{3DCBB23B-8667-4257-9699-69C75BA2BACB}" srcOrd="0" destOrd="0" presId="urn:microsoft.com/office/officeart/2005/8/layout/vList2"/>
    <dgm:cxn modelId="{6FD28124-9CA6-4989-81D3-5F27E711BDA8}" type="presParOf" srcId="{EC8B2E89-3064-41B4-9ED7-DA9F0EE0E59D}" destId="{337F0BEF-DF94-47A1-9B89-DE0CD8578784}" srcOrd="0" destOrd="0" presId="urn:microsoft.com/office/officeart/2005/8/layout/vList2"/>
    <dgm:cxn modelId="{9DA2451B-E9FC-43F6-9B79-E7E920725720}" type="presParOf" srcId="{EC8B2E89-3064-41B4-9ED7-DA9F0EE0E59D}" destId="{5E20D0B2-15A9-4C29-9408-0F312372EB3E}" srcOrd="1" destOrd="0" presId="urn:microsoft.com/office/officeart/2005/8/layout/vList2"/>
    <dgm:cxn modelId="{DCD50F10-0F05-464A-80EB-A616257BD8D2}" type="presParOf" srcId="{EC8B2E89-3064-41B4-9ED7-DA9F0EE0E59D}" destId="{7F64F181-2510-4DD0-8DFE-C0A11026BFD2}" srcOrd="2" destOrd="0" presId="urn:microsoft.com/office/officeart/2005/8/layout/vList2"/>
    <dgm:cxn modelId="{732BD57B-AD39-4D32-9250-114B98E7D971}" type="presParOf" srcId="{EC8B2E89-3064-41B4-9ED7-DA9F0EE0E59D}" destId="{FF7C4621-0A9C-459D-A87C-E1F8E7C2F796}" srcOrd="3" destOrd="0" presId="urn:microsoft.com/office/officeart/2005/8/layout/vList2"/>
    <dgm:cxn modelId="{7797FDDC-EEAC-4DBB-9554-B007EDDFD463}" type="presParOf" srcId="{EC8B2E89-3064-41B4-9ED7-DA9F0EE0E59D}" destId="{65BDC99C-2C1B-46B5-91C1-E6FE68E88D83}" srcOrd="4" destOrd="0" presId="urn:microsoft.com/office/officeart/2005/8/layout/vList2"/>
    <dgm:cxn modelId="{C19DF3D7-31C2-4909-B532-3C53E9047427}" type="presParOf" srcId="{EC8B2E89-3064-41B4-9ED7-DA9F0EE0E59D}" destId="{811300C2-A86B-4301-806C-D2015E458625}" srcOrd="5" destOrd="0" presId="urn:microsoft.com/office/officeart/2005/8/layout/vList2"/>
    <dgm:cxn modelId="{03D1C657-45FA-485F-967D-4D325A964B8F}" type="presParOf" srcId="{EC8B2E89-3064-41B4-9ED7-DA9F0EE0E59D}" destId="{597E85F9-1F1A-43F4-AA3A-F7F2F4A41719}" srcOrd="6" destOrd="0" presId="urn:microsoft.com/office/officeart/2005/8/layout/vList2"/>
    <dgm:cxn modelId="{13113B0C-62C3-4D79-B220-A4BE6DEF64E2}" type="presParOf" srcId="{EC8B2E89-3064-41B4-9ED7-DA9F0EE0E59D}" destId="{F52BD19B-ADF7-4B9B-920D-D238DC663BBC}" srcOrd="7" destOrd="0" presId="urn:microsoft.com/office/officeart/2005/8/layout/vList2"/>
    <dgm:cxn modelId="{BFDE9514-970D-4521-9E7B-B742FEA67A44}" type="presParOf" srcId="{EC8B2E89-3064-41B4-9ED7-DA9F0EE0E59D}" destId="{3DCBB23B-8667-4257-9699-69C75BA2BAC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D3AFE-10C3-4560-8B5C-A45BB37CA802}">
      <dsp:nvSpPr>
        <dsp:cNvPr id="0" name=""/>
        <dsp:cNvSpPr/>
      </dsp:nvSpPr>
      <dsp:spPr>
        <a:xfrm>
          <a:off x="0" y="41481"/>
          <a:ext cx="4896544" cy="565109"/>
        </a:xfrm>
        <a:prstGeom prst="roundRect">
          <a:avLst/>
        </a:prstGeom>
        <a:gradFill flip="none" rotWithShape="1">
          <a:gsLst>
            <a:gs pos="0">
              <a:srgbClr val="92D050"/>
            </a:gs>
            <a:gs pos="56000">
              <a:srgbClr val="92D050"/>
            </a:gs>
            <a:gs pos="100000">
              <a:srgbClr val="156B13"/>
            </a:gs>
          </a:gsLst>
          <a:lin ang="2700000" scaled="1"/>
          <a:tileRect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u="sng" kern="1200" dirty="0" smtClean="0">
              <a:solidFill>
                <a:schemeClr val="tx1"/>
              </a:solidFill>
            </a:rPr>
            <a:t>3 </a:t>
          </a:r>
          <a:r>
            <a:rPr lang="th-TH" sz="2100" b="1" u="sng" kern="1200" dirty="0" smtClean="0">
              <a:solidFill>
                <a:schemeClr val="tx1"/>
              </a:solidFill>
            </a:rPr>
            <a:t>ขั้นตอน กับ วิธีปฏิบัติในการเรียกร้องค่าสินไหมทดแทน</a:t>
          </a:r>
          <a:endParaRPr lang="th-TH" sz="2100" kern="1200" dirty="0">
            <a:solidFill>
              <a:schemeClr val="tx1"/>
            </a:solidFill>
          </a:endParaRPr>
        </a:p>
      </dsp:txBody>
      <dsp:txXfrm>
        <a:off x="27586" y="69067"/>
        <a:ext cx="4841372" cy="509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A6FD5-ACD4-40A4-8665-4AC69EAB0889}">
      <dsp:nvSpPr>
        <dsp:cNvPr id="0" name=""/>
        <dsp:cNvSpPr/>
      </dsp:nvSpPr>
      <dsp:spPr>
        <a:xfrm>
          <a:off x="3304" y="85312"/>
          <a:ext cx="2423589" cy="96943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1</a:t>
          </a:r>
          <a:endParaRPr lang="th-TH" sz="3800" kern="1200" dirty="0"/>
        </a:p>
      </dsp:txBody>
      <dsp:txXfrm>
        <a:off x="3304" y="85312"/>
        <a:ext cx="2423589" cy="969435"/>
      </dsp:txXfrm>
    </dsp:sp>
    <dsp:sp modelId="{92776821-B4B5-4956-9488-B621FA33B202}">
      <dsp:nvSpPr>
        <dsp:cNvPr id="0" name=""/>
        <dsp:cNvSpPr/>
      </dsp:nvSpPr>
      <dsp:spPr>
        <a:xfrm>
          <a:off x="19881" y="1120448"/>
          <a:ext cx="2414137" cy="292393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effectLst/>
              <a:latin typeface="DB Gill Siam X Bold" pitchFamily="2" charset="-34"/>
              <a:cs typeface="DB Gill Siam X Bold" pitchFamily="2" charset="-34"/>
            </a:rPr>
            <a:t>แจ้งให้บริษัทประกันภัยตามกรมธรรม์ที่ได้รับ  และทีมประกันภัยของพฤกษา  ทราบทันที</a:t>
          </a:r>
          <a:endParaRPr lang="th-TH" sz="2000" kern="1200" dirty="0">
            <a:latin typeface="DB Gill Siam X Bold" pitchFamily="2" charset="-34"/>
            <a:cs typeface="DB Gill Siam X Bold" pitchFamily="2" charset="-34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effectLst/>
              <a:latin typeface="DB Gill Siam X Bold" pitchFamily="2" charset="-34"/>
              <a:cs typeface="DB Gill Siam X Bold" pitchFamily="2" charset="-34"/>
            </a:rPr>
            <a:t>แจ้งทีมประกันภัยบริษัท ฯผ่านระบบ </a:t>
          </a:r>
          <a:r>
            <a:rPr lang="en-US" sz="2000" kern="1200" dirty="0" smtClean="0">
              <a:effectLst/>
              <a:latin typeface="DB Gill Siam X Bold" pitchFamily="2" charset="-34"/>
              <a:cs typeface="DB Gill Siam X Bold" pitchFamily="2" charset="-34"/>
            </a:rPr>
            <a:t>Insurance</a:t>
          </a:r>
          <a:r>
            <a:rPr lang="th-TH" sz="2000" kern="1200" dirty="0" smtClean="0">
              <a:effectLst/>
              <a:latin typeface="DB Gill Siam X Bold" pitchFamily="2" charset="-34"/>
              <a:cs typeface="DB Gill Siam X Bold" pitchFamily="2" charset="-34"/>
            </a:rPr>
            <a:t> </a:t>
          </a:r>
          <a:endParaRPr lang="th-TH" sz="2000" kern="1200" dirty="0">
            <a:latin typeface="DB Gill Siam X Bold" pitchFamily="2" charset="-34"/>
            <a:cs typeface="DB Gill Siam X Bold" pitchFamily="2" charset="-34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latin typeface="DB Gill Siam X Bold" pitchFamily="2" charset="-34"/>
              <a:cs typeface="DB Gill Siam X Bold" pitchFamily="2" charset="-34"/>
            </a:rPr>
            <a:t>โทร.</a:t>
          </a:r>
          <a:r>
            <a:rPr lang="en-US" sz="2000" kern="1200" dirty="0" smtClean="0">
              <a:latin typeface="DB Gill Siam X Bold" pitchFamily="2" charset="-34"/>
              <a:cs typeface="DB Gill Siam X Bold" pitchFamily="2" charset="-34"/>
            </a:rPr>
            <a:t>49224 </a:t>
          </a:r>
          <a:r>
            <a:rPr lang="th-TH" sz="2000" kern="1200" dirty="0" smtClean="0">
              <a:latin typeface="DB Gill Siam X Bold" pitchFamily="2" charset="-34"/>
              <a:cs typeface="DB Gill Siam X Bold" pitchFamily="2" charset="-34"/>
            </a:rPr>
            <a:t>ปรึกษาการแจ้งเคลม</a:t>
          </a:r>
          <a:endParaRPr lang="th-TH" sz="2000" kern="1200" dirty="0">
            <a:latin typeface="DB Gill Siam X Bold" pitchFamily="2" charset="-34"/>
            <a:cs typeface="DB Gill Siam X Bold" pitchFamily="2" charset="-34"/>
          </a:endParaRPr>
        </a:p>
      </dsp:txBody>
      <dsp:txXfrm>
        <a:off x="19881" y="1120448"/>
        <a:ext cx="2414137" cy="2923939"/>
      </dsp:txXfrm>
    </dsp:sp>
    <dsp:sp modelId="{5978138B-4394-4A6A-8B83-0BF79F9CE3FC}">
      <dsp:nvSpPr>
        <dsp:cNvPr id="0" name=""/>
        <dsp:cNvSpPr/>
      </dsp:nvSpPr>
      <dsp:spPr>
        <a:xfrm>
          <a:off x="2856656" y="85312"/>
          <a:ext cx="2423589" cy="969435"/>
        </a:xfrm>
        <a:prstGeom prst="rect">
          <a:avLst/>
        </a:prstGeom>
        <a:gradFill rotWithShape="0">
          <a:gsLst>
            <a:gs pos="0">
              <a:schemeClr val="accent4">
                <a:hueOff val="5197847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7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7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2</a:t>
          </a:r>
          <a:endParaRPr lang="th-TH" sz="3800" kern="1200" dirty="0"/>
        </a:p>
      </dsp:txBody>
      <dsp:txXfrm>
        <a:off x="2856656" y="85312"/>
        <a:ext cx="2423589" cy="969435"/>
      </dsp:txXfrm>
    </dsp:sp>
    <dsp:sp modelId="{3BE2F91C-45C7-4469-8051-FAA42F4EC00C}">
      <dsp:nvSpPr>
        <dsp:cNvPr id="0" name=""/>
        <dsp:cNvSpPr/>
      </dsp:nvSpPr>
      <dsp:spPr>
        <a:xfrm>
          <a:off x="2766196" y="1081063"/>
          <a:ext cx="2604510" cy="2923939"/>
        </a:xfrm>
        <a:prstGeom prst="rect">
          <a:avLst/>
        </a:prstGeom>
        <a:solidFill>
          <a:schemeClr val="accent4">
            <a:tint val="40000"/>
            <a:alpha val="90000"/>
            <a:hueOff val="5756959"/>
            <a:satOff val="-30630"/>
            <a:lumOff val="-1745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5756959"/>
              <a:satOff val="-30630"/>
              <a:lumOff val="-174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effectLst/>
              <a:latin typeface="DB Gill Siam X Bold" pitchFamily="2" charset="-34"/>
              <a:cs typeface="DB Gill Siam X Bold" pitchFamily="2" charset="-34"/>
            </a:rPr>
            <a:t>ตรวจสอบสภาพความเสียหายของทรัพย์สิน</a:t>
          </a:r>
          <a:endParaRPr lang="th-TH" sz="2000" kern="1200" dirty="0">
            <a:latin typeface="DB Gill Siam X Bold" pitchFamily="2" charset="-34"/>
            <a:cs typeface="DB Gill Siam X Bold" pitchFamily="2" charset="-34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effectLst/>
              <a:latin typeface="DB Gill Siam X Bold" pitchFamily="2" charset="-34"/>
              <a:cs typeface="DB Gill Siam X Bold" pitchFamily="2" charset="-34"/>
            </a:rPr>
            <a:t>แจ้งความต่อสถานีตำรวจประจำท้องที่ พร้อมทั้งขอถ่ายสำเนาบันทึกประจำวัน (กรณีทรัพย์สินสูญหาย)</a:t>
          </a:r>
          <a:endParaRPr lang="th-TH" sz="2000" kern="1200" dirty="0">
            <a:latin typeface="DB Gill Siam X Bold" pitchFamily="2" charset="-34"/>
            <a:cs typeface="DB Gill Siam X Bold" pitchFamily="2" charset="-34"/>
          </a:endParaRPr>
        </a:p>
      </dsp:txBody>
      <dsp:txXfrm>
        <a:off x="2766196" y="1081063"/>
        <a:ext cx="2604510" cy="2923939"/>
      </dsp:txXfrm>
    </dsp:sp>
    <dsp:sp modelId="{2EF86C0D-B30F-41EE-A08E-CC74A1617EAB}">
      <dsp:nvSpPr>
        <dsp:cNvPr id="0" name=""/>
        <dsp:cNvSpPr/>
      </dsp:nvSpPr>
      <dsp:spPr>
        <a:xfrm>
          <a:off x="5710009" y="85312"/>
          <a:ext cx="2423589" cy="969435"/>
        </a:xfrm>
        <a:prstGeom prst="rect">
          <a:avLst/>
        </a:prstGeom>
        <a:gradFill rotWithShape="0">
          <a:gsLst>
            <a:gs pos="0">
              <a:srgbClr val="00B0F0"/>
            </a:gs>
            <a:gs pos="50000">
              <a:schemeClr val="accent4">
                <a:hueOff val="10395693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3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3</a:t>
          </a:r>
          <a:endParaRPr lang="th-TH" sz="3800" kern="1200" dirty="0"/>
        </a:p>
      </dsp:txBody>
      <dsp:txXfrm>
        <a:off x="5710009" y="85312"/>
        <a:ext cx="2423589" cy="969435"/>
      </dsp:txXfrm>
    </dsp:sp>
    <dsp:sp modelId="{1AEEF5DD-114C-45C0-B8D3-C8F4540602B4}">
      <dsp:nvSpPr>
        <dsp:cNvPr id="0" name=""/>
        <dsp:cNvSpPr/>
      </dsp:nvSpPr>
      <dsp:spPr>
        <a:xfrm>
          <a:off x="5710009" y="1054748"/>
          <a:ext cx="2423589" cy="2923939"/>
        </a:xfrm>
        <a:prstGeom prst="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0" kern="1200" dirty="0" smtClean="0">
              <a:effectLst/>
              <a:latin typeface="DB Gill Siam X Bold" pitchFamily="2" charset="-34"/>
              <a:cs typeface="DB Gill Siam X Bold" pitchFamily="2" charset="-34"/>
            </a:rPr>
            <a:t>คงสภาพความเสียหายของทรัพย์สินไว้ รวมทั้งหลักฐานต่าง ๆ ที่เกี่ยวข้องเพื่อให้บริษัทฯ เข้าตรวจสอบ</a:t>
          </a:r>
          <a:endParaRPr lang="th-TH" sz="2000" b="0" kern="1200" dirty="0">
            <a:latin typeface="DB Gill Siam X Bold" pitchFamily="2" charset="-34"/>
            <a:cs typeface="DB Gill Siam X Bold" pitchFamily="2" charset="-34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0" kern="1200" dirty="0" smtClean="0">
              <a:effectLst/>
              <a:latin typeface="DB Gill Siam X Bold" pitchFamily="2" charset="-34"/>
              <a:cs typeface="DB Gill Siam X Bold" pitchFamily="2" charset="-34"/>
            </a:rPr>
            <a:t>กรณีจำเป็นต้องเคลื่อนย้ายทรัพย์สินที่เสียหาย ให้ถ่ายรูปสภาพแวดล้อมและทรัพย์สินที่เสียหายไว้</a:t>
          </a:r>
          <a:endParaRPr lang="th-TH" sz="2000" b="0" kern="1200" dirty="0">
            <a:latin typeface="DB Gill Siam X Bold" pitchFamily="2" charset="-34"/>
            <a:cs typeface="DB Gill Siam X Bold" pitchFamily="2" charset="-34"/>
          </a:endParaRPr>
        </a:p>
      </dsp:txBody>
      <dsp:txXfrm>
        <a:off x="5710009" y="1054748"/>
        <a:ext cx="2423589" cy="29239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8C2EA-C406-4DE9-8BC2-2C835B465E72}">
      <dsp:nvSpPr>
        <dsp:cNvPr id="0" name=""/>
        <dsp:cNvSpPr/>
      </dsp:nvSpPr>
      <dsp:spPr>
        <a:xfrm rot="5400000">
          <a:off x="3865459" y="-3212054"/>
          <a:ext cx="1122008" cy="7830870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u="sng" kern="1200" dirty="0" smtClean="0">
              <a:effectLst/>
              <a:latin typeface="DB Gill Siam X Bold" pitchFamily="2" charset="-34"/>
              <a:cs typeface="DB Gill Siam X Bold" pitchFamily="2" charset="-34"/>
            </a:rPr>
            <a:t>รายการทรัพย์สินที่เสียหายหรือสูญหาย</a:t>
          </a:r>
          <a:r>
            <a:rPr lang="en-US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  <a:t/>
          </a:r>
          <a:br>
            <a:rPr lang="en-US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</a:br>
          <a:r>
            <a:rPr lang="th-TH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  <a:t>ในกรณีสูญหายจากการลักขโมย หรือก่อความเสียหายต่อทรัพย์สินของบุคคลภายนอก ให้ระบุเจ้าของทรัพย์สินด้วย</a:t>
          </a:r>
          <a:r>
            <a:rPr lang="en-US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  <a:t/>
          </a:r>
          <a:br>
            <a:rPr lang="en-US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</a:br>
          <a:r>
            <a:rPr lang="th-TH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  <a:t>ในกรณีบุคคลภายนอกได้รับบาดเจ็บหรือเสียชีวิตจากอุบัติเหตุจากการทำงาน ให้ระบุ</a:t>
          </a:r>
          <a:r>
            <a:rPr lang="en-US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  <a:t> </a:t>
          </a:r>
          <a:r>
            <a:rPr lang="th-TH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  <a:t>รายละเอียดของผู้ที่ได้รับบาดเจ็บ/เสียชีวิต</a:t>
          </a:r>
          <a:endParaRPr lang="th-TH" sz="1600" b="1" kern="1200" dirty="0">
            <a:latin typeface="DB Gill Siam X Bold" pitchFamily="2" charset="-34"/>
            <a:cs typeface="DB Gill Siam X Bold" pitchFamily="2" charset="-34"/>
          </a:endParaRPr>
        </a:p>
      </dsp:txBody>
      <dsp:txXfrm rot="-5400000">
        <a:off x="511028" y="197149"/>
        <a:ext cx="7776098" cy="1012464"/>
      </dsp:txXfrm>
    </dsp:sp>
    <dsp:sp modelId="{5DA814FC-906B-4861-B6E8-BB0314DD88C6}">
      <dsp:nvSpPr>
        <dsp:cNvPr id="0" name=""/>
        <dsp:cNvSpPr/>
      </dsp:nvSpPr>
      <dsp:spPr>
        <a:xfrm>
          <a:off x="150" y="2125"/>
          <a:ext cx="510878" cy="140251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</a:t>
          </a:r>
          <a:endParaRPr lang="th-TH" sz="2000" kern="1200" dirty="0"/>
        </a:p>
      </dsp:txBody>
      <dsp:txXfrm>
        <a:off x="25089" y="27064"/>
        <a:ext cx="461000" cy="1352632"/>
      </dsp:txXfrm>
    </dsp:sp>
    <dsp:sp modelId="{8FB1BBF5-7157-4B7B-B006-9A44C4D19725}">
      <dsp:nvSpPr>
        <dsp:cNvPr id="0" name=""/>
        <dsp:cNvSpPr/>
      </dsp:nvSpPr>
      <dsp:spPr>
        <a:xfrm rot="5400000">
          <a:off x="3874237" y="-1741503"/>
          <a:ext cx="1122008" cy="7835039"/>
        </a:xfrm>
        <a:prstGeom prst="round2SameRect">
          <a:avLst/>
        </a:prstGeom>
        <a:solidFill>
          <a:srgbClr val="C6FCCC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  <a:t>รายงานเหตุการณ์ และสาเหตุแห่งความเสียหาย  วัน เวลา และสถานที่เกิดเหตุ</a:t>
          </a:r>
          <a:endParaRPr lang="th-TH" sz="1600" b="1" kern="1200" dirty="0">
            <a:latin typeface="DB Gill Siam X Bold" pitchFamily="2" charset="-34"/>
            <a:cs typeface="DB Gill Siam X Bold" pitchFamily="2" charset="-34"/>
          </a:endParaRPr>
        </a:p>
      </dsp:txBody>
      <dsp:txXfrm rot="-5400000">
        <a:off x="517722" y="1669784"/>
        <a:ext cx="7780267" cy="1012464"/>
      </dsp:txXfrm>
    </dsp:sp>
    <dsp:sp modelId="{5C290452-2ADB-4873-A419-39BCEDD73FD3}">
      <dsp:nvSpPr>
        <dsp:cNvPr id="0" name=""/>
        <dsp:cNvSpPr/>
      </dsp:nvSpPr>
      <dsp:spPr>
        <a:xfrm>
          <a:off x="150" y="1474760"/>
          <a:ext cx="517571" cy="140251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</a:t>
          </a:r>
          <a:endParaRPr lang="th-TH" sz="2000" kern="1200" dirty="0"/>
        </a:p>
      </dsp:txBody>
      <dsp:txXfrm>
        <a:off x="25416" y="1500026"/>
        <a:ext cx="467039" cy="1351978"/>
      </dsp:txXfrm>
    </dsp:sp>
    <dsp:sp modelId="{7428590D-94A1-4617-8277-D8B6A3C167DB}">
      <dsp:nvSpPr>
        <dsp:cNvPr id="0" name=""/>
        <dsp:cNvSpPr/>
      </dsp:nvSpPr>
      <dsp:spPr>
        <a:xfrm rot="5400000">
          <a:off x="3873596" y="-254798"/>
          <a:ext cx="1122008" cy="7834322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b="1" kern="1200" dirty="0" smtClean="0">
              <a:effectLst/>
              <a:latin typeface="DB Gill Siam X Bold" pitchFamily="2" charset="-34"/>
              <a:cs typeface="DB Gill Siam X Bold" pitchFamily="2" charset="-34"/>
            </a:rPr>
            <a:t>ผู้รับผิดชอบในขณะเกิดเหตุการณ์ความเสียหาย</a:t>
          </a:r>
          <a:endParaRPr lang="th-TH" sz="1600" b="1" kern="1200" dirty="0">
            <a:latin typeface="DB Gill Siam X Bold" pitchFamily="2" charset="-34"/>
            <a:cs typeface="DB Gill Siam X Bold" pitchFamily="2" charset="-34"/>
          </a:endParaRPr>
        </a:p>
      </dsp:txBody>
      <dsp:txXfrm rot="-5400000">
        <a:off x="517439" y="3156131"/>
        <a:ext cx="7779550" cy="1012464"/>
      </dsp:txXfrm>
    </dsp:sp>
    <dsp:sp modelId="{F1E8EC93-EC9A-41A5-B17E-276C5E64389A}">
      <dsp:nvSpPr>
        <dsp:cNvPr id="0" name=""/>
        <dsp:cNvSpPr/>
      </dsp:nvSpPr>
      <dsp:spPr>
        <a:xfrm>
          <a:off x="150" y="2947396"/>
          <a:ext cx="518305" cy="140251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</a:t>
          </a:r>
          <a:endParaRPr lang="th-TH" sz="2000" kern="1200" dirty="0"/>
        </a:p>
      </dsp:txBody>
      <dsp:txXfrm>
        <a:off x="25452" y="2972698"/>
        <a:ext cx="467701" cy="13519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F0BEF-DF94-47A1-9B89-DE0CD8578784}">
      <dsp:nvSpPr>
        <dsp:cNvPr id="0" name=""/>
        <dsp:cNvSpPr/>
      </dsp:nvSpPr>
      <dsp:spPr>
        <a:xfrm>
          <a:off x="0" y="382440"/>
          <a:ext cx="6936432" cy="570100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u="sng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กรณีเกิดความเสียหายจากอุบัติเหตุในการทำงาน</a:t>
          </a:r>
          <a:endParaRPr lang="th-TH" sz="2000" b="1" kern="1200" dirty="0">
            <a:solidFill>
              <a:schemeClr val="tx1"/>
            </a:solidFill>
          </a:endParaRPr>
        </a:p>
      </dsp:txBody>
      <dsp:txXfrm>
        <a:off x="27830" y="410270"/>
        <a:ext cx="6880772" cy="514440"/>
      </dsp:txXfrm>
    </dsp:sp>
    <dsp:sp modelId="{7F64F181-2510-4DD0-8DFE-C0A11026BFD2}">
      <dsp:nvSpPr>
        <dsp:cNvPr id="0" name=""/>
        <dsp:cNvSpPr/>
      </dsp:nvSpPr>
      <dsp:spPr>
        <a:xfrm>
          <a:off x="0" y="1071758"/>
          <a:ext cx="6936432" cy="570100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1.</a:t>
          </a:r>
          <a:r>
            <a:rPr lang="th-TH" sz="21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สัญญาจ้างงาน และสัญญามูลค่างานทั้งหมด</a:t>
          </a:r>
          <a:endParaRPr lang="en-US" sz="2100" u="sng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7830" y="1099588"/>
        <a:ext cx="6880772" cy="514440"/>
      </dsp:txXfrm>
    </dsp:sp>
    <dsp:sp modelId="{65BDC99C-2C1B-46B5-91C1-E6FE68E88D83}">
      <dsp:nvSpPr>
        <dsp:cNvPr id="0" name=""/>
        <dsp:cNvSpPr/>
      </dsp:nvSpPr>
      <dsp:spPr>
        <a:xfrm>
          <a:off x="0" y="1735490"/>
          <a:ext cx="6936432" cy="570100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2.</a:t>
          </a:r>
          <a:r>
            <a:rPr lang="th-TH" sz="21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แผนผังหรือแบบแปลน</a:t>
          </a:r>
          <a:endParaRPr lang="th-TH" sz="2100" kern="1200" dirty="0">
            <a:solidFill>
              <a:schemeClr val="tx1"/>
            </a:solidFill>
          </a:endParaRPr>
        </a:p>
      </dsp:txBody>
      <dsp:txXfrm>
        <a:off x="27830" y="1763320"/>
        <a:ext cx="6880772" cy="514440"/>
      </dsp:txXfrm>
    </dsp:sp>
    <dsp:sp modelId="{ACE09479-F752-4868-9844-ECAC6D548059}">
      <dsp:nvSpPr>
        <dsp:cNvPr id="0" name=""/>
        <dsp:cNvSpPr/>
      </dsp:nvSpPr>
      <dsp:spPr>
        <a:xfrm>
          <a:off x="0" y="2377775"/>
          <a:ext cx="6936432" cy="570100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3.</a:t>
          </a:r>
          <a:r>
            <a:rPr lang="th-TH" sz="21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ใบประเมินราคาค่าเสียหาย หรือค่าซ่อมแซม</a:t>
          </a:r>
          <a:endParaRPr lang="en-US" sz="2100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7830" y="2405605"/>
        <a:ext cx="6880772" cy="514440"/>
      </dsp:txXfrm>
    </dsp:sp>
    <dsp:sp modelId="{CAB30321-0623-449D-A7E7-9CE707689359}">
      <dsp:nvSpPr>
        <dsp:cNvPr id="0" name=""/>
        <dsp:cNvSpPr/>
      </dsp:nvSpPr>
      <dsp:spPr>
        <a:xfrm>
          <a:off x="0" y="3030789"/>
          <a:ext cx="6936432" cy="570100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4.</a:t>
          </a:r>
          <a:r>
            <a:rPr lang="th-TH" sz="21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เอกสารแสดงวันและเวลาที่ทำการทดสอบเครื่องจักรหรืออุปกรณ์ที่ทำการติดตั้ง</a:t>
          </a:r>
          <a:endParaRPr lang="th-TH" sz="2100" kern="1200" dirty="0">
            <a:solidFill>
              <a:schemeClr val="tx1"/>
            </a:solidFill>
          </a:endParaRPr>
        </a:p>
      </dsp:txBody>
      <dsp:txXfrm>
        <a:off x="27830" y="3058619"/>
        <a:ext cx="6880772" cy="5144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F0BEF-DF94-47A1-9B89-DE0CD8578784}">
      <dsp:nvSpPr>
        <dsp:cNvPr id="0" name=""/>
        <dsp:cNvSpPr/>
      </dsp:nvSpPr>
      <dsp:spPr>
        <a:xfrm>
          <a:off x="0" y="451368"/>
          <a:ext cx="7776864" cy="433788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u="sng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กรณีทรัพย์สินสูญหายจากการลักขโมย</a:t>
          </a:r>
          <a:endParaRPr lang="th-TH" sz="2000" b="1" kern="1200" dirty="0">
            <a:solidFill>
              <a:schemeClr val="tx1"/>
            </a:solidFill>
          </a:endParaRPr>
        </a:p>
      </dsp:txBody>
      <dsp:txXfrm>
        <a:off x="21176" y="472544"/>
        <a:ext cx="7734512" cy="391436"/>
      </dsp:txXfrm>
    </dsp:sp>
    <dsp:sp modelId="{7F64F181-2510-4DD0-8DFE-C0A11026BFD2}">
      <dsp:nvSpPr>
        <dsp:cNvPr id="0" name=""/>
        <dsp:cNvSpPr/>
      </dsp:nvSpPr>
      <dsp:spPr>
        <a:xfrm>
          <a:off x="0" y="1041293"/>
          <a:ext cx="7776864" cy="503565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1.</a:t>
          </a:r>
          <a:r>
            <a:rPr lang="th-TH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สถานที่เก็บ</a:t>
          </a:r>
          <a:r>
            <a:rPr lang="th-TH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รักษา</a:t>
          </a:r>
          <a:r>
            <a:rPr lang="th-TH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ทรัพย์สินที่สูญหาย</a:t>
          </a:r>
          <a:endParaRPr lang="en-US" sz="2000" u="sng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4582" y="1065875"/>
        <a:ext cx="7727700" cy="454401"/>
      </dsp:txXfrm>
    </dsp:sp>
    <dsp:sp modelId="{65BDC99C-2C1B-46B5-91C1-E6FE68E88D83}">
      <dsp:nvSpPr>
        <dsp:cNvPr id="0" name=""/>
        <dsp:cNvSpPr/>
      </dsp:nvSpPr>
      <dsp:spPr>
        <a:xfrm>
          <a:off x="0" y="1686658"/>
          <a:ext cx="7776864" cy="630597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2.</a:t>
          </a:r>
          <a:r>
            <a:rPr lang="th-TH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สำเนาบันทึกประจำวันตำรวจ และรายงานการตรวจสอบสถานที่เกิดเหตุของเจ้าหน้าที่ตำรวจ</a:t>
          </a:r>
          <a:endParaRPr lang="th-TH" sz="2000" kern="1200" dirty="0">
            <a:solidFill>
              <a:schemeClr val="tx1"/>
            </a:solidFill>
          </a:endParaRPr>
        </a:p>
      </dsp:txBody>
      <dsp:txXfrm>
        <a:off x="30783" y="1717441"/>
        <a:ext cx="7715298" cy="569031"/>
      </dsp:txXfrm>
    </dsp:sp>
    <dsp:sp modelId="{597E85F9-1F1A-43F4-AA3A-F7F2F4A41719}">
      <dsp:nvSpPr>
        <dsp:cNvPr id="0" name=""/>
        <dsp:cNvSpPr/>
      </dsp:nvSpPr>
      <dsp:spPr>
        <a:xfrm>
          <a:off x="0" y="2438377"/>
          <a:ext cx="7776864" cy="656416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3.</a:t>
          </a:r>
          <a:r>
            <a:rPr lang="th-TH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เอกสารใบเสร็จรับเงิน ใบส่งของเข้าหน่วยงาน หรือเอกสารอื่น ๆ ที่สามารถตรวจสอบความสูญหายได้</a:t>
          </a:r>
          <a:endParaRPr lang="en-US" sz="1800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32044" y="2470421"/>
        <a:ext cx="7712776" cy="5923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F0BEF-DF94-47A1-9B89-DE0CD8578784}">
      <dsp:nvSpPr>
        <dsp:cNvPr id="0" name=""/>
        <dsp:cNvSpPr/>
      </dsp:nvSpPr>
      <dsp:spPr>
        <a:xfrm>
          <a:off x="0" y="2662"/>
          <a:ext cx="7776864" cy="667522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u="sng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กรณีเกิดความเสียหายต่อทรัพย์สินของบุคคลภายนอก</a:t>
          </a:r>
          <a:endParaRPr lang="th-TH" sz="2000" b="1" kern="1200" dirty="0">
            <a:solidFill>
              <a:schemeClr val="tx1"/>
            </a:solidFill>
          </a:endParaRPr>
        </a:p>
      </dsp:txBody>
      <dsp:txXfrm>
        <a:off x="32586" y="35248"/>
        <a:ext cx="7711692" cy="602350"/>
      </dsp:txXfrm>
    </dsp:sp>
    <dsp:sp modelId="{7F64F181-2510-4DD0-8DFE-C0A11026BFD2}">
      <dsp:nvSpPr>
        <dsp:cNvPr id="0" name=""/>
        <dsp:cNvSpPr/>
      </dsp:nvSpPr>
      <dsp:spPr>
        <a:xfrm>
          <a:off x="0" y="900760"/>
          <a:ext cx="7776864" cy="503565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1.</a:t>
          </a:r>
          <a:r>
            <a:rPr lang="th-TH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หนังสือเรียกร้องความเสียหายจากเจ้าของทรัพย์สิน</a:t>
          </a:r>
          <a:endParaRPr lang="en-US" sz="2000" u="sng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4582" y="925342"/>
        <a:ext cx="7727700" cy="454401"/>
      </dsp:txXfrm>
    </dsp:sp>
    <dsp:sp modelId="{65BDC99C-2C1B-46B5-91C1-E6FE68E88D83}">
      <dsp:nvSpPr>
        <dsp:cNvPr id="0" name=""/>
        <dsp:cNvSpPr/>
      </dsp:nvSpPr>
      <dsp:spPr>
        <a:xfrm>
          <a:off x="0" y="1492963"/>
          <a:ext cx="7776864" cy="630597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2.</a:t>
          </a:r>
          <a:r>
            <a:rPr lang="th-TH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หลักฐานแสดงความเป็นเจ้าของในทรัพย์สินที่ได้รับความเสียหาย เช่น สำเนาทะเบียนบ้าน สำเนาทะเบียนรถยนต์</a:t>
          </a:r>
          <a:endParaRPr lang="th-TH" sz="2000" kern="1200" dirty="0">
            <a:solidFill>
              <a:schemeClr val="tx1"/>
            </a:solidFill>
          </a:endParaRPr>
        </a:p>
      </dsp:txBody>
      <dsp:txXfrm>
        <a:off x="30783" y="1523746"/>
        <a:ext cx="7715298" cy="569031"/>
      </dsp:txXfrm>
    </dsp:sp>
    <dsp:sp modelId="{597E85F9-1F1A-43F4-AA3A-F7F2F4A41719}">
      <dsp:nvSpPr>
        <dsp:cNvPr id="0" name=""/>
        <dsp:cNvSpPr/>
      </dsp:nvSpPr>
      <dsp:spPr>
        <a:xfrm>
          <a:off x="0" y="2223404"/>
          <a:ext cx="7776864" cy="546444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3.</a:t>
          </a:r>
          <a:r>
            <a:rPr lang="th-TH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ใบเสนอราคาค่าซ่อมแซม หรือเอกสารแสดงราคาค่าเสียหาย</a:t>
          </a:r>
          <a:endParaRPr lang="en-US" sz="1800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6675" y="2250079"/>
        <a:ext cx="7723514" cy="493094"/>
      </dsp:txXfrm>
    </dsp:sp>
    <dsp:sp modelId="{3DCBB23B-8667-4257-9699-69C75BA2BACB}">
      <dsp:nvSpPr>
        <dsp:cNvPr id="0" name=""/>
        <dsp:cNvSpPr/>
      </dsp:nvSpPr>
      <dsp:spPr>
        <a:xfrm>
          <a:off x="0" y="2867056"/>
          <a:ext cx="7776864" cy="445314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effectLst/>
              <a:latin typeface="DB Gill Siam X Bold" pitchFamily="2" charset="-34"/>
              <a:ea typeface="Calibri"/>
              <a:cs typeface="DB Gill Siam X Bold" pitchFamily="2" charset="-34"/>
            </a:rPr>
            <a:t>4.</a:t>
          </a:r>
          <a:r>
            <a:rPr lang="th-TH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ใบเสร็จรับเงิน หรือใบรับเงิน ในกรณีที่จ่ายค่าเสียหายให้แก่เจ้าของทรัพย์สินไปแล้ว</a:t>
          </a:r>
          <a:endParaRPr lang="en-US" sz="1800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1738" y="2888794"/>
        <a:ext cx="7733388" cy="4018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F0BEF-DF94-47A1-9B89-DE0CD8578784}">
      <dsp:nvSpPr>
        <dsp:cNvPr id="0" name=""/>
        <dsp:cNvSpPr/>
      </dsp:nvSpPr>
      <dsp:spPr>
        <a:xfrm>
          <a:off x="0" y="2662"/>
          <a:ext cx="7776864" cy="667522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u="sng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กรณีบุคคลภายนอกได้รับบาดเจ็บหรือเสียชีวิตจากอุบัติเหตุจากการทำงาน</a:t>
          </a:r>
          <a:endParaRPr lang="th-TH" sz="2000" b="1" kern="1200" dirty="0">
            <a:solidFill>
              <a:schemeClr val="tx1"/>
            </a:solidFill>
          </a:endParaRPr>
        </a:p>
      </dsp:txBody>
      <dsp:txXfrm>
        <a:off x="32586" y="35248"/>
        <a:ext cx="7711692" cy="602350"/>
      </dsp:txXfrm>
    </dsp:sp>
    <dsp:sp modelId="{7F64F181-2510-4DD0-8DFE-C0A11026BFD2}">
      <dsp:nvSpPr>
        <dsp:cNvPr id="0" name=""/>
        <dsp:cNvSpPr/>
      </dsp:nvSpPr>
      <dsp:spPr>
        <a:xfrm>
          <a:off x="0" y="900760"/>
          <a:ext cx="7776864" cy="503565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1.</a:t>
          </a:r>
          <a:r>
            <a:rPr lang="th-TH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หนังสือเรียกร้องความเสียหายจากบุคคลภายนอกที่ได้รับบาดเจ็บหรือเสียชีวิตจากอุบัติเหตุจากการทำงาน</a:t>
          </a:r>
          <a:endParaRPr lang="en-US" sz="2000" u="sng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4582" y="925342"/>
        <a:ext cx="7727700" cy="454401"/>
      </dsp:txXfrm>
    </dsp:sp>
    <dsp:sp modelId="{65BDC99C-2C1B-46B5-91C1-E6FE68E88D83}">
      <dsp:nvSpPr>
        <dsp:cNvPr id="0" name=""/>
        <dsp:cNvSpPr/>
      </dsp:nvSpPr>
      <dsp:spPr>
        <a:xfrm>
          <a:off x="0" y="1492963"/>
          <a:ext cx="7776864" cy="630597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2.</a:t>
          </a:r>
          <a:r>
            <a:rPr lang="th-TH" sz="20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หลักฐานส่วนตัวของผู้ที่รับได้บาดเจ็บ เช่น สำเนาทะเบียนบ้าน บัตรประจำตัวประชาชน</a:t>
          </a:r>
          <a:endParaRPr lang="th-TH" sz="2000" kern="1200" dirty="0">
            <a:solidFill>
              <a:schemeClr val="tx1"/>
            </a:solidFill>
          </a:endParaRPr>
        </a:p>
      </dsp:txBody>
      <dsp:txXfrm>
        <a:off x="30783" y="1523746"/>
        <a:ext cx="7715298" cy="569031"/>
      </dsp:txXfrm>
    </dsp:sp>
    <dsp:sp modelId="{597E85F9-1F1A-43F4-AA3A-F7F2F4A41719}">
      <dsp:nvSpPr>
        <dsp:cNvPr id="0" name=""/>
        <dsp:cNvSpPr/>
      </dsp:nvSpPr>
      <dsp:spPr>
        <a:xfrm>
          <a:off x="0" y="2223404"/>
          <a:ext cx="7776864" cy="546444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3.</a:t>
          </a:r>
          <a:r>
            <a:rPr lang="th-TH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ใบเสร็จรับเงิน หรือใบรับเงินค่ารักษาพยาบาล และค่าใช้จ่ายอื่น ๆ</a:t>
          </a:r>
          <a:endParaRPr lang="en-US" sz="1800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6675" y="2250079"/>
        <a:ext cx="7723514" cy="493094"/>
      </dsp:txXfrm>
    </dsp:sp>
    <dsp:sp modelId="{3DCBB23B-8667-4257-9699-69C75BA2BACB}">
      <dsp:nvSpPr>
        <dsp:cNvPr id="0" name=""/>
        <dsp:cNvSpPr/>
      </dsp:nvSpPr>
      <dsp:spPr>
        <a:xfrm>
          <a:off x="0" y="2867056"/>
          <a:ext cx="7776864" cy="445314"/>
        </a:xfrm>
        <a:prstGeom prst="roundRect">
          <a:avLst/>
        </a:prstGeom>
        <a:solidFill>
          <a:srgbClr val="C6FC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effectLst/>
              <a:latin typeface="DB Gill Siam X Bold" pitchFamily="2" charset="-34"/>
              <a:ea typeface="Calibri"/>
              <a:cs typeface="DB Gill Siam X Bold" pitchFamily="2" charset="-34"/>
            </a:rPr>
            <a:t>4.</a:t>
          </a:r>
          <a:r>
            <a:rPr lang="th-TH" sz="1800" kern="1200" dirty="0" smtClean="0">
              <a:solidFill>
                <a:schemeClr val="tx1"/>
              </a:solidFill>
              <a:effectLst/>
              <a:latin typeface="DB Gill Siam X Bold" pitchFamily="2" charset="-34"/>
              <a:cs typeface="DB Gill Siam X Bold" pitchFamily="2" charset="-34"/>
            </a:rPr>
            <a:t>ภาพถ่ายของผู้ที่ได้รับบาดเจ็บ และจุดที่ได้รับบาดเจ็บ</a:t>
          </a:r>
          <a:endParaRPr lang="en-US" sz="1800" kern="1200" dirty="0">
            <a:solidFill>
              <a:schemeClr val="tx1"/>
            </a:solidFill>
            <a:effectLst/>
            <a:latin typeface="DB Gill Siam X Bold" pitchFamily="2" charset="-34"/>
            <a:ea typeface="Calibri"/>
            <a:cs typeface="DB Gill Siam X Bold" pitchFamily="2" charset="-34"/>
          </a:endParaRPr>
        </a:p>
      </dsp:txBody>
      <dsp:txXfrm>
        <a:off x="21738" y="2888794"/>
        <a:ext cx="7733388" cy="401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E88B1-EEE3-44BD-83E4-0239052645D6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5BDE5-E859-463D-B33C-E1673F90A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BDE5-E859-463D-B33C-E1673F90AE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8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BDE5-E859-463D-B33C-E1673F90AE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8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BDE5-E859-463D-B33C-E1673F90AE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8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BDE5-E859-463D-B33C-E1673F90AE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8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BDE5-E859-463D-B33C-E1673F90AE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8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BDE5-E859-463D-B33C-E1673F90AE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8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BDE5-E859-463D-B33C-E1673F90AE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93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BDE5-E859-463D-B33C-E1673F90AE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9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4" descr="Pruksa Master Logo"/>
          <p:cNvPicPr>
            <a:picLocks noChangeAspect="1" noChangeArrowheads="1"/>
          </p:cNvPicPr>
          <p:nvPr/>
        </p:nvPicPr>
        <p:blipFill>
          <a:blip r:embed="rId2"/>
          <a:srcRect l="34375" t="9950" r="32813" b="35872"/>
          <a:stretch>
            <a:fillRect/>
          </a:stretch>
        </p:blipFill>
        <p:spPr bwMode="auto">
          <a:xfrm>
            <a:off x="6796116" y="214313"/>
            <a:ext cx="1919288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 rot="5400000">
            <a:off x="6536531" y="2393157"/>
            <a:ext cx="5000625" cy="214312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 rot="5400000">
            <a:off x="8581232" y="5350668"/>
            <a:ext cx="914400" cy="214313"/>
          </a:xfrm>
          <a:prstGeom prst="rect">
            <a:avLst/>
          </a:prstGeom>
          <a:solidFill>
            <a:srgbClr val="777777"/>
          </a:soli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 rot="5400000">
            <a:off x="8533606" y="6253957"/>
            <a:ext cx="1006475" cy="214312"/>
          </a:xfrm>
          <a:prstGeom prst="rect">
            <a:avLst/>
          </a:prstGeom>
          <a:solidFill>
            <a:srgbClr val="A50021"/>
          </a:soli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80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5" name="Picture 4" descr="Pruksa Master Logo"/>
          <p:cNvPicPr>
            <a:picLocks noChangeAspect="1" noChangeArrowheads="1"/>
          </p:cNvPicPr>
          <p:nvPr/>
        </p:nvPicPr>
        <p:blipFill>
          <a:blip r:embed="rId2"/>
          <a:srcRect l="34375" t="9950" r="32813" b="35872"/>
          <a:stretch>
            <a:fillRect/>
          </a:stretch>
        </p:blipFill>
        <p:spPr bwMode="auto">
          <a:xfrm>
            <a:off x="6715125" y="214313"/>
            <a:ext cx="1919288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15125" y="6286500"/>
            <a:ext cx="2133600" cy="476250"/>
          </a:xfrm>
        </p:spPr>
        <p:txBody>
          <a:bodyPr/>
          <a:lstStyle>
            <a:lvl1pPr algn="r">
              <a:defRPr sz="1400"/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34750"/>
            <a:ext cx="7772400" cy="141798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23371"/>
            <a:ext cx="7772400" cy="80507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375" y="925452"/>
            <a:ext cx="1265503" cy="140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91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060" y="2417524"/>
            <a:ext cx="4927125" cy="146227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960307"/>
            <a:ext cx="7886700" cy="112934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78" y="2578414"/>
            <a:ext cx="1170178" cy="130138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3449783" y="2578412"/>
            <a:ext cx="1" cy="128902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547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2pPr>
            <a:lvl3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3pPr>
            <a:lvl4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4pPr>
            <a:lvl5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5689"/>
            <a:ext cx="724206" cy="8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59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2pPr>
            <a:lvl3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3pPr>
            <a:lvl4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4pPr>
            <a:lvl5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2pPr>
            <a:lvl3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3pPr>
            <a:lvl4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4pPr>
            <a:lvl5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5689"/>
            <a:ext cx="724206" cy="8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407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2pPr>
            <a:lvl3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3pPr>
            <a:lvl4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4pPr>
            <a:lvl5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2pPr>
            <a:lvl3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3pPr>
            <a:lvl4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4pPr>
            <a:lvl5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5689"/>
            <a:ext cx="724206" cy="8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48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5689"/>
            <a:ext cx="724206" cy="8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012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5689"/>
            <a:ext cx="724206" cy="8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3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05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>
              <a:defRPr sz="2800">
                <a:latin typeface="DB Gill Siam X" panose="02000506000000020004" pitchFamily="2" charset="-34"/>
                <a:cs typeface="DB Gill Siam X" panose="02000506000000020004" pitchFamily="2" charset="-34"/>
              </a:defRPr>
            </a:lvl2pPr>
            <a:lvl3pPr>
              <a:defRPr sz="2400">
                <a:latin typeface="DB Gill Siam X" panose="02000506000000020004" pitchFamily="2" charset="-34"/>
                <a:cs typeface="DB Gill Siam X" panose="02000506000000020004" pitchFamily="2" charset="-34"/>
              </a:defRPr>
            </a:lvl3pPr>
            <a:lvl4pPr>
              <a:defRPr sz="2000">
                <a:latin typeface="DB Gill Siam X" panose="02000506000000020004" pitchFamily="2" charset="-34"/>
                <a:cs typeface="DB Gill Siam X" panose="02000506000000020004" pitchFamily="2" charset="-34"/>
              </a:defRPr>
            </a:lvl4pPr>
            <a:lvl5pPr>
              <a:defRPr sz="2000">
                <a:latin typeface="DB Gill Siam X" panose="02000506000000020004" pitchFamily="2" charset="-34"/>
                <a:cs typeface="DB Gill Siam X" panose="02000506000000020004" pitchFamily="2" charset="-3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5689"/>
            <a:ext cx="724206" cy="8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59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5689"/>
            <a:ext cx="724206" cy="8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109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23529" y="6021288"/>
            <a:ext cx="8431781" cy="0"/>
          </a:xfrm>
          <a:prstGeom prst="line">
            <a:avLst/>
          </a:prstGeom>
          <a:ln w="12700">
            <a:solidFill>
              <a:srgbClr val="84BD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08309" y="3361525"/>
            <a:ext cx="3538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DB Gill Siam X" panose="02000506000000020004" pitchFamily="2" charset="-34"/>
                <a:cs typeface="DB Gill Siam X" panose="02000506000000020004" pitchFamily="2" charset="-34"/>
              </a:rPr>
              <a:t>THANK YOU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502" y="1998963"/>
            <a:ext cx="930435" cy="10347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631" y="6255948"/>
            <a:ext cx="939575" cy="44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07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71500" y="90872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71500" y="1066800"/>
            <a:ext cx="807243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5400000">
            <a:off x="6629399" y="2286002"/>
            <a:ext cx="4800601" cy="228600"/>
          </a:xfrm>
          <a:prstGeom prst="rec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15400" y="4800600"/>
            <a:ext cx="228600" cy="1066800"/>
          </a:xfrm>
          <a:prstGeom prst="rect">
            <a:avLst/>
          </a:prstGeom>
          <a:solidFill>
            <a:srgbClr val="777777"/>
          </a:soli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15400" y="5791200"/>
            <a:ext cx="228600" cy="1066800"/>
          </a:xfrm>
          <a:prstGeom prst="rect">
            <a:avLst/>
          </a:prstGeom>
          <a:solidFill>
            <a:srgbClr val="A50021"/>
          </a:soli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6FCD45F4-B9D3-435D-AA31-9B1411EF550A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DB Gill Siam X" panose="02000506000000020004" pitchFamily="2" charset="-34"/>
                <a:cs typeface="DB Gill Siam X" panose="02000506000000020004" pitchFamily="2" charset="-34"/>
              </a:defRPr>
            </a:lvl1pPr>
          </a:lstStyle>
          <a:p>
            <a:fld id="{9A805454-F2BD-431A-BB06-42D0A48E0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9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DB Gill Siam X" panose="02000506000000020004" pitchFamily="2" charset="-34"/>
          <a:ea typeface="+mj-ea"/>
          <a:cs typeface="DB Gill Siam X" panose="02000506000000020004" pitchFamily="2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DB Gill Siam X" panose="02000506000000020004" pitchFamily="2" charset="-34"/>
          <a:ea typeface="+mn-ea"/>
          <a:cs typeface="DB Gill Siam X" panose="02000506000000020004" pitchFamily="2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DB Gill Siam X" panose="02000506000000020004" pitchFamily="2" charset="-34"/>
          <a:ea typeface="+mn-ea"/>
          <a:cs typeface="DB Gill Siam X" panose="02000506000000020004" pitchFamily="2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DB Gill Siam X" panose="02000506000000020004" pitchFamily="2" charset="-34"/>
          <a:ea typeface="+mn-ea"/>
          <a:cs typeface="DB Gill Siam X" panose="02000506000000020004" pitchFamily="2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B Gill Siam X" panose="02000506000000020004" pitchFamily="2" charset="-34"/>
          <a:ea typeface="+mn-ea"/>
          <a:cs typeface="DB Gill Siam X" panose="02000506000000020004" pitchFamily="2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B Gill Siam X" panose="02000506000000020004" pitchFamily="2" charset="-34"/>
          <a:ea typeface="+mn-ea"/>
          <a:cs typeface="DB Gill Siam X" panose="02000506000000020004" pitchFamily="2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9552" y="2996952"/>
            <a:ext cx="7772400" cy="1470025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5436096" y="5949279"/>
            <a:ext cx="3456384" cy="735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DB Gill Siam X" panose="02000506000000020004" pitchFamily="2" charset="-34"/>
                <a:ea typeface="+mj-ea"/>
                <a:cs typeface="DB Gill Siam X" panose="02000506000000020004" pitchFamily="2" charset="-34"/>
              </a:defRPr>
            </a:lvl1pPr>
          </a:lstStyle>
          <a:p>
            <a:r>
              <a:rPr lang="en-US" sz="2400" b="1" dirty="0">
                <a:latin typeface="JasmineUPC" pitchFamily="18" charset="-34"/>
                <a:ea typeface="+mn-ea"/>
                <a:cs typeface="JasmineUPC" pitchFamily="18" charset="-34"/>
              </a:rPr>
              <a:t>1</a:t>
            </a:r>
            <a:r>
              <a:rPr lang="en-US" sz="2400" b="1" dirty="0" smtClean="0">
                <a:latin typeface="JasmineUPC" pitchFamily="18" charset="-34"/>
                <a:ea typeface="+mn-ea"/>
                <a:cs typeface="JasmineUPC" pitchFamily="18" charset="-34"/>
              </a:rPr>
              <a:t> Oct </a:t>
            </a:r>
            <a:r>
              <a:rPr lang="en-US" sz="2400" b="1" dirty="0">
                <a:latin typeface="JasmineUPC" pitchFamily="18" charset="-34"/>
                <a:ea typeface="+mn-ea"/>
                <a:cs typeface="JasmineUPC" pitchFamily="18" charset="-34"/>
              </a:rPr>
              <a:t>2017 </a:t>
            </a:r>
            <a:endParaRPr lang="en-GB" sz="2400" b="1" dirty="0">
              <a:latin typeface="JasmineUPC" pitchFamily="18" charset="-34"/>
              <a:ea typeface="+mn-ea"/>
              <a:cs typeface="JasmineUPC" pitchFamily="18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616" y="2852936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  <a:t>วิธีปฏิบัติในการเรียกร้องค่าสินไหมทดแทน </a:t>
            </a:r>
            <a:r>
              <a:rPr lang="th-TH" sz="3200" b="1" dirty="0" smtClean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  <a:t>ประกันภัย</a:t>
            </a:r>
            <a:endParaRPr lang="th-TH" sz="2800" dirty="0">
              <a:solidFill>
                <a:schemeClr val="bg1"/>
              </a:solidFill>
              <a:latin typeface="JasmineUPC" pitchFamily="18" charset="-34"/>
              <a:cs typeface="JasmineUPC" pitchFamily="18" charset="-34"/>
            </a:endParaRPr>
          </a:p>
        </p:txBody>
      </p:sp>
      <p:pic>
        <p:nvPicPr>
          <p:cNvPr id="1026" name="Picture 2" descr="Image result for ภาพเกี่ยวกับประกันภัย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762" y="3573016"/>
            <a:ext cx="2102597" cy="260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26224406"/>
              </p:ext>
            </p:extLst>
          </p:nvPr>
        </p:nvGraphicFramePr>
        <p:xfrm>
          <a:off x="1907704" y="318035"/>
          <a:ext cx="4896544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2886184"/>
              </p:ext>
            </p:extLst>
          </p:nvPr>
        </p:nvGraphicFramePr>
        <p:xfrm>
          <a:off x="539552" y="1124744"/>
          <a:ext cx="813690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Rectangle 3"/>
          <p:cNvSpPr/>
          <p:nvPr/>
        </p:nvSpPr>
        <p:spPr>
          <a:xfrm>
            <a:off x="539552" y="5229200"/>
            <a:ext cx="813690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h-TH" dirty="0" smtClean="0">
                <a:solidFill>
                  <a:srgbClr val="FF0000"/>
                </a:solidFill>
                <a:latin typeface="DB Gill Siam X Bold" pitchFamily="2" charset="-34"/>
                <a:cs typeface="DB Gill Siam X Bold" pitchFamily="2" charset="-34"/>
              </a:rPr>
              <a:t>หมายเหตุ </a:t>
            </a:r>
            <a:r>
              <a:rPr lang="en-US" dirty="0" smtClean="0">
                <a:solidFill>
                  <a:srgbClr val="FF0000"/>
                </a:solidFill>
                <a:latin typeface="DB Gill Siam X Bold" pitchFamily="2" charset="-34"/>
                <a:cs typeface="DB Gill Siam X Bold" pitchFamily="2" charset="-34"/>
              </a:rPr>
              <a:t>:  </a:t>
            </a:r>
            <a:r>
              <a:rPr lang="th-TH" dirty="0" smtClean="0">
                <a:solidFill>
                  <a:srgbClr val="FF0000"/>
                </a:solidFill>
                <a:latin typeface="DB Gill Siam X Bold" pitchFamily="2" charset="-34"/>
                <a:cs typeface="DB Gill Siam X Bold" pitchFamily="2" charset="-34"/>
              </a:rPr>
              <a:t>หาก</a:t>
            </a:r>
            <a:r>
              <a:rPr lang="th-TH" dirty="0">
                <a:solidFill>
                  <a:srgbClr val="FF0000"/>
                </a:solidFill>
                <a:latin typeface="DB Gill Siam X Bold" pitchFamily="2" charset="-34"/>
                <a:cs typeface="DB Gill Siam X Bold" pitchFamily="2" charset="-34"/>
              </a:rPr>
              <a:t>เกิดความเสียหายต่อทรัพย์สินหรือต่อบุคคลภายนอก ไม่ควรตกลงชดใช้ค่าเสียหายก่อนได้รับความเห็นชอบจากบริษัทประกันภัย</a:t>
            </a:r>
            <a:endParaRPr lang="en-US" sz="1400" dirty="0">
              <a:solidFill>
                <a:srgbClr val="FF0000"/>
              </a:solidFill>
              <a:latin typeface="DB Gill Siam X Bold" pitchFamily="2" charset="-34"/>
              <a:ea typeface="Calibri"/>
              <a:cs typeface="DB Gill Siam X Bold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849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2474456"/>
              </p:ext>
            </p:extLst>
          </p:nvPr>
        </p:nvGraphicFramePr>
        <p:xfrm>
          <a:off x="1691680" y="151544"/>
          <a:ext cx="5184576" cy="469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760377" y="301257"/>
            <a:ext cx="4896544" cy="565109"/>
            <a:chOff x="0" y="41481"/>
            <a:chExt cx="4896544" cy="56510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Rounded Rectangle 4"/>
            <p:cNvSpPr/>
            <p:nvPr/>
          </p:nvSpPr>
          <p:spPr>
            <a:xfrm>
              <a:off x="0" y="41481"/>
              <a:ext cx="4896544" cy="565109"/>
            </a:xfrm>
            <a:prstGeom prst="roundRect">
              <a:avLst/>
            </a:prstGeom>
            <a:gradFill flip="none" rotWithShape="1">
              <a:gsLst>
                <a:gs pos="0">
                  <a:srgbClr val="DDEBCF"/>
                </a:gs>
                <a:gs pos="56000">
                  <a:srgbClr val="92D050"/>
                </a:gs>
                <a:gs pos="100000">
                  <a:srgbClr val="156B13"/>
                </a:gs>
              </a:gsLst>
              <a:lin ang="2700000" scaled="1"/>
              <a:tileRect/>
            </a:gra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27586" y="69067"/>
              <a:ext cx="4841372" cy="5099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h-TH" sz="2100" kern="12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2051720" y="399145"/>
            <a:ext cx="4248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th-TH" sz="2000" b="1" u="sng" dirty="0">
                <a:latin typeface="DB Gill Siam X Bold" pitchFamily="2" charset="-34"/>
                <a:cs typeface="DB Gill Siam X Bold" pitchFamily="2" charset="-34"/>
              </a:rPr>
              <a:t>เอกสารประกอบหลัก การเรียกร้องค่าสินไหม</a:t>
            </a:r>
            <a:r>
              <a:rPr lang="th-TH" sz="2000" b="1" u="sng" dirty="0" smtClean="0">
                <a:latin typeface="DB Gill Siam X Bold" pitchFamily="2" charset="-34"/>
                <a:cs typeface="DB Gill Siam X Bold" pitchFamily="2" charset="-34"/>
              </a:rPr>
              <a:t>ทดแทน</a:t>
            </a:r>
            <a:endParaRPr lang="th-TH" sz="2000" b="1" dirty="0">
              <a:latin typeface="DB Gill Siam X Bold" pitchFamily="2" charset="-34"/>
              <a:cs typeface="DB Gill Siam X Bold" pitchFamily="2" charset="-34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20772757"/>
              </p:ext>
            </p:extLst>
          </p:nvPr>
        </p:nvGraphicFramePr>
        <p:xfrm>
          <a:off x="467544" y="1124744"/>
          <a:ext cx="8352928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9669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>
          <a:xfrm>
            <a:off x="1835696" y="393390"/>
            <a:ext cx="5544616" cy="53987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B Gill Siam X" panose="02000506000000020004" pitchFamily="2" charset="-34"/>
                <a:ea typeface="+mj-ea"/>
                <a:cs typeface="DB Gill Siam X" panose="02000506000000020004" pitchFamily="2" charset="-34"/>
              </a:defRPr>
            </a:lvl1pPr>
          </a:lstStyle>
          <a:p>
            <a:pPr algn="ctr"/>
            <a:r>
              <a:rPr lang="en-US" sz="2400" dirty="0" smtClean="0"/>
              <a:t> </a:t>
            </a:r>
            <a:r>
              <a:rPr lang="th-TH" sz="2400" u="sng" dirty="0" smtClean="0"/>
              <a:t>เอกสารประกอบเพิ่มเติม ตามกรณีที่เกิดเหตุการณ์</a:t>
            </a:r>
            <a:endParaRPr lang="en-GB" sz="1400" u="sng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51945652"/>
              </p:ext>
            </p:extLst>
          </p:nvPr>
        </p:nvGraphicFramePr>
        <p:xfrm>
          <a:off x="683568" y="980728"/>
          <a:ext cx="693643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http://homecare.alinearchitect.com/Image/Cartoon/cartoon0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644726"/>
            <a:ext cx="3240360" cy="209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3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>
          <a:xfrm>
            <a:off x="1979712" y="346746"/>
            <a:ext cx="5544616" cy="53987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B Gill Siam X" panose="02000506000000020004" pitchFamily="2" charset="-34"/>
                <a:ea typeface="+mj-ea"/>
                <a:cs typeface="DB Gill Siam X" panose="02000506000000020004" pitchFamily="2" charset="-34"/>
              </a:defRPr>
            </a:lvl1pPr>
          </a:lstStyle>
          <a:p>
            <a:pPr algn="ctr"/>
            <a:r>
              <a:rPr lang="en-US" sz="2400" dirty="0" smtClean="0"/>
              <a:t> </a:t>
            </a:r>
            <a:r>
              <a:rPr lang="th-TH" sz="2400" u="sng" dirty="0" smtClean="0"/>
              <a:t>เอกสารประกอบเพิ่มเติม ตามกรณีที่เกิดเหตุการณ์</a:t>
            </a:r>
            <a:endParaRPr lang="en-GB" sz="1400" u="sng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62100406"/>
              </p:ext>
            </p:extLst>
          </p:nvPr>
        </p:nvGraphicFramePr>
        <p:xfrm>
          <a:off x="683568" y="980728"/>
          <a:ext cx="777686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21088"/>
            <a:ext cx="2713112" cy="2344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9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>
          <a:xfrm>
            <a:off x="1979712" y="346746"/>
            <a:ext cx="5544616" cy="53987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B Gill Siam X" panose="02000506000000020004" pitchFamily="2" charset="-34"/>
                <a:ea typeface="+mj-ea"/>
                <a:cs typeface="DB Gill Siam X" panose="02000506000000020004" pitchFamily="2" charset="-34"/>
              </a:defRPr>
            </a:lvl1pPr>
          </a:lstStyle>
          <a:p>
            <a:pPr algn="ctr"/>
            <a:r>
              <a:rPr lang="en-US" sz="2400" dirty="0" smtClean="0"/>
              <a:t> </a:t>
            </a:r>
            <a:r>
              <a:rPr lang="th-TH" sz="2400" u="sng" dirty="0" smtClean="0"/>
              <a:t>เอกสารประกอบเพิ่มเติม ตามกรณีที่เกิดเหตุการณ์</a:t>
            </a:r>
            <a:endParaRPr lang="en-GB" sz="1400" u="sng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13007954"/>
              </p:ext>
            </p:extLst>
          </p:nvPr>
        </p:nvGraphicFramePr>
        <p:xfrm>
          <a:off x="683568" y="980728"/>
          <a:ext cx="777686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Image result for เศษวัสดุตกใส่รถ การ์ตู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437112"/>
            <a:ext cx="283199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08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>
          <a:xfrm>
            <a:off x="1979712" y="346746"/>
            <a:ext cx="5544616" cy="53987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B Gill Siam X" panose="02000506000000020004" pitchFamily="2" charset="-34"/>
                <a:ea typeface="+mj-ea"/>
                <a:cs typeface="DB Gill Siam X" panose="02000506000000020004" pitchFamily="2" charset="-34"/>
              </a:defRPr>
            </a:lvl1pPr>
          </a:lstStyle>
          <a:p>
            <a:pPr algn="ctr"/>
            <a:r>
              <a:rPr lang="en-US" sz="2400" dirty="0" smtClean="0"/>
              <a:t> </a:t>
            </a:r>
            <a:r>
              <a:rPr lang="th-TH" sz="2400" u="sng" dirty="0" smtClean="0"/>
              <a:t>เอกสารประกอบเพิ่มเติม ตามกรณีที่เกิดเหตุการณ์</a:t>
            </a:r>
            <a:endParaRPr lang="en-GB" sz="1400" u="sng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46371735"/>
              </p:ext>
            </p:extLst>
          </p:nvPr>
        </p:nvGraphicFramePr>
        <p:xfrm>
          <a:off x="683568" y="980728"/>
          <a:ext cx="777686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435934"/>
            <a:ext cx="2952327" cy="222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4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2483768" y="151544"/>
            <a:ext cx="4248472" cy="735012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B Gill Siam X" panose="02000506000000020004" pitchFamily="2" charset="-34"/>
                <a:ea typeface="+mj-ea"/>
                <a:cs typeface="DB Gill Siam X" panose="02000506000000020004" pitchFamily="2" charset="-34"/>
              </a:defRPr>
            </a:lvl1pPr>
          </a:lstStyle>
          <a:p>
            <a:r>
              <a:rPr lang="en-US" dirty="0" smtClean="0"/>
              <a:t> </a:t>
            </a:r>
            <a:r>
              <a:rPr lang="th-TH" dirty="0" smtClean="0"/>
              <a:t>  </a:t>
            </a:r>
            <a:r>
              <a:rPr lang="th-TH" sz="2800" u="sng" dirty="0" smtClean="0"/>
              <a:t>ข้อมูลติดต่อดูแลงานประกันภัย</a:t>
            </a:r>
            <a:endParaRPr lang="en-GB" sz="28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85629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th-TH" sz="2000" dirty="0" smtClean="0"/>
              <a:t> </a:t>
            </a:r>
            <a:r>
              <a:rPr lang="th-TH" sz="2400" dirty="0" smtClean="0">
                <a:latin typeface="DB Gill Siam X Bold" pitchFamily="2" charset="-34"/>
                <a:cs typeface="DB Gill Siam X Bold" pitchFamily="2" charset="-34"/>
              </a:rPr>
              <a:t>จัดทำประกันภัย และเคลม  ติดต่อ  คุณ  ศุภัคสร  ,  คุณวรวลัญช์  โทร. </a:t>
            </a:r>
            <a:r>
              <a:rPr lang="en-US" sz="2400" dirty="0" smtClean="0">
                <a:latin typeface="DB Gill Siam X Bold" pitchFamily="2" charset="-34"/>
                <a:cs typeface="DB Gill Siam X Bold" pitchFamily="2" charset="-34"/>
              </a:rPr>
              <a:t>49224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 smtClean="0">
              <a:latin typeface="DB Gill Siam X Bold" pitchFamily="2" charset="-34"/>
              <a:cs typeface="DB Gill Siam X Bold" pitchFamily="2" charset="-34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th-TH" sz="2400" dirty="0" smtClean="0">
                <a:latin typeface="DB Gill Siam X Bold" pitchFamily="2" charset="-34"/>
                <a:cs typeface="DB Gill Siam X Bold" pitchFamily="2" charset="-34"/>
              </a:rPr>
              <a:t> สิทธิการเข้าใช้งาน ระบบ </a:t>
            </a:r>
            <a:r>
              <a:rPr lang="en-US" sz="2400" dirty="0" smtClean="0">
                <a:latin typeface="DB Gill Siam X Bold" pitchFamily="2" charset="-34"/>
                <a:cs typeface="DB Gill Siam X Bold" pitchFamily="2" charset="-34"/>
              </a:rPr>
              <a:t>Insurance  </a:t>
            </a:r>
            <a:r>
              <a:rPr lang="th-TH" sz="2400" dirty="0" smtClean="0">
                <a:latin typeface="DB Gill Siam X Bold" pitchFamily="2" charset="-34"/>
                <a:cs typeface="DB Gill Siam X Bold" pitchFamily="2" charset="-34"/>
              </a:rPr>
              <a:t>ติดต่อ คุณอัญชลี  โทร. </a:t>
            </a:r>
            <a:r>
              <a:rPr lang="en-US" sz="2400" dirty="0" smtClean="0">
                <a:latin typeface="DB Gill Siam X Bold" pitchFamily="2" charset="-34"/>
                <a:cs typeface="DB Gill Siam X Bold" pitchFamily="2" charset="-34"/>
              </a:rPr>
              <a:t>49714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 smtClean="0">
              <a:latin typeface="DB Gill Siam X Bold" pitchFamily="2" charset="-34"/>
              <a:cs typeface="DB Gill Siam X Bold" pitchFamily="2" charset="-34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th-TH" sz="2400" b="1" dirty="0" smtClean="0">
                <a:latin typeface="DB Gill Siam X Bold" pitchFamily="2" charset="-34"/>
                <a:cs typeface="DB Gill Siam X Bold" pitchFamily="2" charset="-34"/>
              </a:rPr>
              <a:t> ปัญหา</a:t>
            </a:r>
            <a:r>
              <a:rPr lang="th-TH" sz="2400" b="1" dirty="0">
                <a:latin typeface="DB Gill Siam X Bold" pitchFamily="2" charset="-34"/>
                <a:cs typeface="DB Gill Siam X Bold" pitchFamily="2" charset="-34"/>
              </a:rPr>
              <a:t>ระบบ ติดต่อ:</a:t>
            </a:r>
            <a:r>
              <a:rPr lang="th-TH" sz="2400" dirty="0">
                <a:latin typeface="DB Gill Siam X Bold" pitchFamily="2" charset="-34"/>
                <a:cs typeface="DB Gill Siam X Bold" pitchFamily="2" charset="-34"/>
              </a:rPr>
              <a:t> </a:t>
            </a:r>
            <a:r>
              <a:rPr lang="en-US" sz="2400" dirty="0">
                <a:latin typeface="DB Gill Siam X Bold" pitchFamily="2" charset="-34"/>
                <a:cs typeface="DB Gill Siam X Bold" pitchFamily="2" charset="-34"/>
              </a:rPr>
              <a:t>IT Helpdesk Call Center 02-080-1739 Ext.22</a:t>
            </a:r>
            <a:endParaRPr lang="en-US" sz="2400" dirty="0" smtClean="0">
              <a:latin typeface="DB Gill Siam X Bold" pitchFamily="2" charset="-34"/>
              <a:cs typeface="DB Gill Siam X Bold" pitchFamily="2" charset="-34"/>
            </a:endParaRPr>
          </a:p>
          <a:p>
            <a:endParaRPr lang="th-TH" sz="2000" dirty="0">
              <a:latin typeface="DB Gill Siam X Bold" pitchFamily="2" charset="-34"/>
              <a:cs typeface="DB Gill Siam X Bold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6553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2663788" y="151544"/>
            <a:ext cx="3636404" cy="735012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B Gill Siam X" panose="02000506000000020004" pitchFamily="2" charset="-34"/>
                <a:ea typeface="+mj-ea"/>
                <a:cs typeface="DB Gill Siam X" panose="02000506000000020004" pitchFamily="2" charset="-34"/>
              </a:defRPr>
            </a:lvl1pPr>
          </a:lstStyle>
          <a:p>
            <a:r>
              <a:rPr lang="en-US" dirty="0" smtClean="0"/>
              <a:t> </a:t>
            </a:r>
            <a:r>
              <a:rPr lang="th-TH" sz="2800" u="sng" dirty="0" smtClean="0"/>
              <a:t>ข้อมูลติดต่อตัวแทนประกันภัย</a:t>
            </a:r>
            <a:endParaRPr lang="en-GB" sz="28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99" y="1556792"/>
            <a:ext cx="826398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870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 Presenta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6295</TotalTime>
  <Words>492</Words>
  <Application>Microsoft Office PowerPoint</Application>
  <PresentationFormat>On-screen Show (4:3)</PresentationFormat>
  <Paragraphs>60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Theme1</vt:lpstr>
      <vt:lpstr>ธีม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การบันทึกค่าธรรมเนียม และตั๋วอาวัล</dc:title>
  <dc:creator>kanitta_m</dc:creator>
  <cp:lastModifiedBy>Supucsorn Bunjong</cp:lastModifiedBy>
  <cp:revision>362</cp:revision>
  <cp:lastPrinted>2017-08-10T08:59:37Z</cp:lastPrinted>
  <dcterms:created xsi:type="dcterms:W3CDTF">2012-08-06T09:10:30Z</dcterms:created>
  <dcterms:modified xsi:type="dcterms:W3CDTF">2017-10-12T09:20:57Z</dcterms:modified>
</cp:coreProperties>
</file>